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341" r:id="rId2"/>
    <p:sldId id="356" r:id="rId3"/>
    <p:sldId id="355" r:id="rId4"/>
    <p:sldId id="351" r:id="rId5"/>
    <p:sldId id="343" r:id="rId6"/>
    <p:sldId id="335" r:id="rId7"/>
    <p:sldId id="344" r:id="rId8"/>
    <p:sldId id="345" r:id="rId9"/>
    <p:sldId id="347" r:id="rId10"/>
    <p:sldId id="336" r:id="rId11"/>
    <p:sldId id="348" r:id="rId12"/>
    <p:sldId id="339" r:id="rId13"/>
    <p:sldId id="342" r:id="rId14"/>
    <p:sldId id="349" r:id="rId15"/>
    <p:sldId id="338" r:id="rId16"/>
    <p:sldId id="350" r:id="rId17"/>
    <p:sldId id="337" r:id="rId18"/>
    <p:sldId id="357" r:id="rId19"/>
    <p:sldId id="358" r:id="rId20"/>
    <p:sldId id="340" r:id="rId21"/>
    <p:sldId id="315" r:id="rId22"/>
    <p:sldId id="353" r:id="rId2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orient="horz" pos="2070">
          <p15:clr>
            <a:srgbClr val="A4A3A4"/>
          </p15:clr>
        </p15:guide>
        <p15:guide id="4" pos="136">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in Runte" initials="CR" lastIdx="13" clrIdx="0"/>
  <p:cmAuthor id="1" name="jboth" initials="jab" lastIdx="2" clrIdx="1"/>
  <p:cmAuthor id="2" name="Annette Farhan" initials="AF" lastIdx="19" clrIdx="2">
    <p:extLst>
      <p:ext uri="{19B8F6BF-5375-455C-9EA6-DF929625EA0E}">
        <p15:presenceInfo xmlns="" xmlns:p15="http://schemas.microsoft.com/office/powerpoint/2012/main" userId="S-1-5-21-69200084-478885357-2929859963-1287" providerId="AD"/>
      </p:ext>
    </p:extLst>
  </p:cmAuthor>
  <p:cmAuthor id="3" name="Gabi Schermuly-Wunderlich" initials="GS" lastIdx="1" clrIdx="3">
    <p:extLst>
      <p:ext uri="{19B8F6BF-5375-455C-9EA6-DF929625EA0E}">
        <p15:presenceInfo xmlns="" xmlns:p15="http://schemas.microsoft.com/office/powerpoint/2012/main" userId="S-1-5-21-69200084-478885357-2929859963-12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4542"/>
    <a:srgbClr val="FFDC00"/>
    <a:srgbClr val="FFDD00"/>
    <a:srgbClr val="F0F0F0"/>
    <a:srgbClr val="ECECEC"/>
    <a:srgbClr val="F2F2F2"/>
    <a:srgbClr val="D5D5D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07" autoAdjust="0"/>
    <p:restoredTop sz="94598" autoAdjust="0"/>
  </p:normalViewPr>
  <p:slideViewPr>
    <p:cSldViewPr>
      <p:cViewPr>
        <p:scale>
          <a:sx n="100" d="100"/>
          <a:sy n="100" d="100"/>
        </p:scale>
        <p:origin x="-1140" y="-252"/>
      </p:cViewPr>
      <p:guideLst>
        <p:guide orient="horz" pos="2160"/>
        <p:guide orient="horz" pos="2070"/>
        <p:guide pos="2880"/>
        <p:guide pos="136"/>
      </p:guideLst>
    </p:cSldViewPr>
  </p:slideViewPr>
  <p:outlineViewPr>
    <p:cViewPr>
      <p:scale>
        <a:sx n="33" d="100"/>
        <a:sy n="33" d="100"/>
      </p:scale>
      <p:origin x="0" y="-17976"/>
    </p:cViewPr>
  </p:outlineViewPr>
  <p:notesTextViewPr>
    <p:cViewPr>
      <p:scale>
        <a:sx n="1" d="1"/>
        <a:sy n="1" d="1"/>
      </p:scale>
      <p:origin x="0" y="0"/>
    </p:cViewPr>
  </p:notesTextViewPr>
  <p:notesViewPr>
    <p:cSldViewPr>
      <p:cViewPr varScale="1">
        <p:scale>
          <a:sx n="114" d="100"/>
          <a:sy n="114" d="100"/>
        </p:scale>
        <p:origin x="2512" y="18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42E4E-C455-294A-A216-F506B9AC6FC5}" type="datetimeFigureOut">
              <a:rPr lang="de-DE" smtClean="0"/>
              <a:pPr/>
              <a:t>28.03.2017</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D2AC10-1FA2-834B-A309-3C4FD1981CFC}" type="slidenum">
              <a:rPr lang="de-DE" smtClean="0"/>
              <a:pPr/>
              <a:t>‹Nr.›</a:t>
            </a:fld>
            <a:endParaRPr lang="de-DE"/>
          </a:p>
        </p:txBody>
      </p:sp>
    </p:spTree>
    <p:extLst>
      <p:ext uri="{BB962C8B-B14F-4D97-AF65-F5344CB8AC3E}">
        <p14:creationId xmlns="" xmlns:p14="http://schemas.microsoft.com/office/powerpoint/2010/main" val="17778793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7D5EBA-594D-EF44-B41E-FAA23AF5D107}" type="datetimeFigureOut">
              <a:rPr lang="de-DE" smtClean="0"/>
              <a:pPr/>
              <a:t>28.03.2017</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A643F8-EA74-6B47-9C57-C64DDE0D7862}" type="slidenum">
              <a:rPr lang="de-DE" smtClean="0"/>
              <a:pPr/>
              <a:t>‹Nr.›</a:t>
            </a:fld>
            <a:endParaRPr lang="de-DE"/>
          </a:p>
        </p:txBody>
      </p:sp>
    </p:spTree>
    <p:extLst>
      <p:ext uri="{BB962C8B-B14F-4D97-AF65-F5344CB8AC3E}">
        <p14:creationId xmlns="" xmlns:p14="http://schemas.microsoft.com/office/powerpoint/2010/main" val="231643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FA643F8-EA74-6B47-9C57-C64DDE0D7862}" type="slidenum">
              <a:rPr lang="de-DE" smtClean="0"/>
              <a:pPr/>
              <a:t>1</a:t>
            </a:fld>
            <a:endParaRPr lang="de-DE"/>
          </a:p>
        </p:txBody>
      </p:sp>
    </p:spTree>
    <p:extLst>
      <p:ext uri="{BB962C8B-B14F-4D97-AF65-F5344CB8AC3E}">
        <p14:creationId xmlns="" xmlns:p14="http://schemas.microsoft.com/office/powerpoint/2010/main" val="1865664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FA643F8-EA74-6B47-9C57-C64DDE0D7862}" type="slidenum">
              <a:rPr lang="de-DE" smtClean="0"/>
              <a:pPr/>
              <a:t>11</a:t>
            </a:fld>
            <a:endParaRPr lang="de-DE"/>
          </a:p>
        </p:txBody>
      </p:sp>
    </p:spTree>
    <p:extLst>
      <p:ext uri="{BB962C8B-B14F-4D97-AF65-F5344CB8AC3E}">
        <p14:creationId xmlns="" xmlns:p14="http://schemas.microsoft.com/office/powerpoint/2010/main" val="1865664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FA643F8-EA74-6B47-9C57-C64DDE0D7862}" type="slidenum">
              <a:rPr lang="de-DE" smtClean="0"/>
              <a:pPr/>
              <a:t>12</a:t>
            </a:fld>
            <a:endParaRPr lang="de-DE"/>
          </a:p>
        </p:txBody>
      </p:sp>
    </p:spTree>
    <p:extLst>
      <p:ext uri="{BB962C8B-B14F-4D97-AF65-F5344CB8AC3E}">
        <p14:creationId xmlns="" xmlns:p14="http://schemas.microsoft.com/office/powerpoint/2010/main" val="1865664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FA643F8-EA74-6B47-9C57-C64DDE0D7862}" type="slidenum">
              <a:rPr lang="de-DE" smtClean="0"/>
              <a:pPr/>
              <a:t>13</a:t>
            </a:fld>
            <a:endParaRPr lang="de-DE"/>
          </a:p>
        </p:txBody>
      </p:sp>
    </p:spTree>
    <p:extLst>
      <p:ext uri="{BB962C8B-B14F-4D97-AF65-F5344CB8AC3E}">
        <p14:creationId xmlns="" xmlns:p14="http://schemas.microsoft.com/office/powerpoint/2010/main" val="1865664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FA643F8-EA74-6B47-9C57-C64DDE0D7862}" type="slidenum">
              <a:rPr lang="de-DE" smtClean="0"/>
              <a:pPr/>
              <a:t>14</a:t>
            </a:fld>
            <a:endParaRPr lang="de-DE"/>
          </a:p>
        </p:txBody>
      </p:sp>
    </p:spTree>
    <p:extLst>
      <p:ext uri="{BB962C8B-B14F-4D97-AF65-F5344CB8AC3E}">
        <p14:creationId xmlns="" xmlns:p14="http://schemas.microsoft.com/office/powerpoint/2010/main" val="1865664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FA643F8-EA74-6B47-9C57-C64DDE0D7862}" type="slidenum">
              <a:rPr lang="de-DE" smtClean="0"/>
              <a:pPr/>
              <a:t>15</a:t>
            </a:fld>
            <a:endParaRPr lang="de-DE"/>
          </a:p>
        </p:txBody>
      </p:sp>
    </p:spTree>
    <p:extLst>
      <p:ext uri="{BB962C8B-B14F-4D97-AF65-F5344CB8AC3E}">
        <p14:creationId xmlns="" xmlns:p14="http://schemas.microsoft.com/office/powerpoint/2010/main" val="1865664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FA643F8-EA74-6B47-9C57-C64DDE0D7862}" type="slidenum">
              <a:rPr lang="de-DE" smtClean="0"/>
              <a:pPr/>
              <a:t>16</a:t>
            </a:fld>
            <a:endParaRPr lang="de-DE"/>
          </a:p>
        </p:txBody>
      </p:sp>
    </p:spTree>
    <p:extLst>
      <p:ext uri="{BB962C8B-B14F-4D97-AF65-F5344CB8AC3E}">
        <p14:creationId xmlns="" xmlns:p14="http://schemas.microsoft.com/office/powerpoint/2010/main" val="1865664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FA643F8-EA74-6B47-9C57-C64DDE0D7862}" type="slidenum">
              <a:rPr lang="de-DE" smtClean="0"/>
              <a:pPr/>
              <a:t>17</a:t>
            </a:fld>
            <a:endParaRPr lang="de-DE"/>
          </a:p>
        </p:txBody>
      </p:sp>
    </p:spTree>
    <p:extLst>
      <p:ext uri="{BB962C8B-B14F-4D97-AF65-F5344CB8AC3E}">
        <p14:creationId xmlns="" xmlns:p14="http://schemas.microsoft.com/office/powerpoint/2010/main" val="1865664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FA643F8-EA74-6B47-9C57-C64DDE0D7862}" type="slidenum">
              <a:rPr lang="de-DE" smtClean="0"/>
              <a:pPr/>
              <a:t>18</a:t>
            </a:fld>
            <a:endParaRPr lang="de-DE"/>
          </a:p>
        </p:txBody>
      </p:sp>
    </p:spTree>
    <p:extLst>
      <p:ext uri="{BB962C8B-B14F-4D97-AF65-F5344CB8AC3E}">
        <p14:creationId xmlns="" xmlns:p14="http://schemas.microsoft.com/office/powerpoint/2010/main" val="1865664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FA643F8-EA74-6B47-9C57-C64DDE0D7862}" type="slidenum">
              <a:rPr lang="de-DE" smtClean="0"/>
              <a:pPr/>
              <a:t>19</a:t>
            </a:fld>
            <a:endParaRPr lang="de-DE"/>
          </a:p>
        </p:txBody>
      </p:sp>
    </p:spTree>
    <p:extLst>
      <p:ext uri="{BB962C8B-B14F-4D97-AF65-F5344CB8AC3E}">
        <p14:creationId xmlns="" xmlns:p14="http://schemas.microsoft.com/office/powerpoint/2010/main" val="1865664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FA643F8-EA74-6B47-9C57-C64DDE0D7862}" type="slidenum">
              <a:rPr lang="de-DE" smtClean="0"/>
              <a:pPr/>
              <a:t>20</a:t>
            </a:fld>
            <a:endParaRPr lang="de-DE"/>
          </a:p>
        </p:txBody>
      </p:sp>
    </p:spTree>
    <p:extLst>
      <p:ext uri="{BB962C8B-B14F-4D97-AF65-F5344CB8AC3E}">
        <p14:creationId xmlns="" xmlns:p14="http://schemas.microsoft.com/office/powerpoint/2010/main" val="1865664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EFA643F8-EA74-6B47-9C57-C64DDE0D7862}" type="slidenum">
              <a:rPr lang="de-DE" smtClean="0"/>
              <a:pPr/>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FA643F8-EA74-6B47-9C57-C64DDE0D7862}" type="slidenum">
              <a:rPr lang="de-DE" smtClean="0"/>
              <a:pPr/>
              <a:t>4</a:t>
            </a:fld>
            <a:endParaRPr lang="de-DE"/>
          </a:p>
        </p:txBody>
      </p:sp>
    </p:spTree>
    <p:extLst>
      <p:ext uri="{BB962C8B-B14F-4D97-AF65-F5344CB8AC3E}">
        <p14:creationId xmlns="" xmlns:p14="http://schemas.microsoft.com/office/powerpoint/2010/main" val="1865664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FA643F8-EA74-6B47-9C57-C64DDE0D7862}" type="slidenum">
              <a:rPr lang="de-DE" smtClean="0"/>
              <a:pPr/>
              <a:t>5</a:t>
            </a:fld>
            <a:endParaRPr lang="de-DE"/>
          </a:p>
        </p:txBody>
      </p:sp>
    </p:spTree>
    <p:extLst>
      <p:ext uri="{BB962C8B-B14F-4D97-AF65-F5344CB8AC3E}">
        <p14:creationId xmlns="" xmlns:p14="http://schemas.microsoft.com/office/powerpoint/2010/main" val="1865664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FA643F8-EA74-6B47-9C57-C64DDE0D7862}" type="slidenum">
              <a:rPr lang="de-DE" smtClean="0"/>
              <a:pPr/>
              <a:t>6</a:t>
            </a:fld>
            <a:endParaRPr lang="de-DE"/>
          </a:p>
        </p:txBody>
      </p:sp>
    </p:spTree>
    <p:extLst>
      <p:ext uri="{BB962C8B-B14F-4D97-AF65-F5344CB8AC3E}">
        <p14:creationId xmlns="" xmlns:p14="http://schemas.microsoft.com/office/powerpoint/2010/main" val="1865664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FA643F8-EA74-6B47-9C57-C64DDE0D7862}" type="slidenum">
              <a:rPr lang="de-DE" smtClean="0"/>
              <a:pPr/>
              <a:t>7</a:t>
            </a:fld>
            <a:endParaRPr lang="de-DE"/>
          </a:p>
        </p:txBody>
      </p:sp>
    </p:spTree>
    <p:extLst>
      <p:ext uri="{BB962C8B-B14F-4D97-AF65-F5344CB8AC3E}">
        <p14:creationId xmlns="" xmlns:p14="http://schemas.microsoft.com/office/powerpoint/2010/main" val="1865664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FA643F8-EA74-6B47-9C57-C64DDE0D7862}" type="slidenum">
              <a:rPr lang="de-DE" smtClean="0"/>
              <a:pPr/>
              <a:t>8</a:t>
            </a:fld>
            <a:endParaRPr lang="de-DE"/>
          </a:p>
        </p:txBody>
      </p:sp>
    </p:spTree>
    <p:extLst>
      <p:ext uri="{BB962C8B-B14F-4D97-AF65-F5344CB8AC3E}">
        <p14:creationId xmlns="" xmlns:p14="http://schemas.microsoft.com/office/powerpoint/2010/main" val="1865664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FA643F8-EA74-6B47-9C57-C64DDE0D7862}" type="slidenum">
              <a:rPr lang="de-DE" smtClean="0"/>
              <a:pPr/>
              <a:t>9</a:t>
            </a:fld>
            <a:endParaRPr lang="de-DE"/>
          </a:p>
        </p:txBody>
      </p:sp>
    </p:spTree>
    <p:extLst>
      <p:ext uri="{BB962C8B-B14F-4D97-AF65-F5344CB8AC3E}">
        <p14:creationId xmlns="" xmlns:p14="http://schemas.microsoft.com/office/powerpoint/2010/main" val="1865664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FA643F8-EA74-6B47-9C57-C64DDE0D7862}" type="slidenum">
              <a:rPr lang="de-DE" smtClean="0"/>
              <a:pPr/>
              <a:t>10</a:t>
            </a:fld>
            <a:endParaRPr lang="de-DE"/>
          </a:p>
        </p:txBody>
      </p:sp>
    </p:spTree>
    <p:extLst>
      <p:ext uri="{BB962C8B-B14F-4D97-AF65-F5344CB8AC3E}">
        <p14:creationId xmlns="" xmlns:p14="http://schemas.microsoft.com/office/powerpoint/2010/main" val="18656642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eite">
    <p:spTree>
      <p:nvGrpSpPr>
        <p:cNvPr id="1" name=""/>
        <p:cNvGrpSpPr/>
        <p:nvPr/>
      </p:nvGrpSpPr>
      <p:grpSpPr>
        <a:xfrm>
          <a:off x="0" y="0"/>
          <a:ext cx="0" cy="0"/>
          <a:chOff x="0" y="0"/>
          <a:chExt cx="0" cy="0"/>
        </a:xfrm>
      </p:grpSpPr>
      <p:pic>
        <p:nvPicPr>
          <p:cNvPr id="8" name="Bild 7" descr="header-gruppenbild-zwei.png"/>
          <p:cNvPicPr>
            <a:picLocks noChangeAspect="1"/>
          </p:cNvPicPr>
          <p:nvPr userDrawn="1"/>
        </p:nvPicPr>
        <p:blipFill rotWithShape="1">
          <a:blip r:embed="rId2" cstate="print">
            <a:alphaModFix/>
            <a:extLst>
              <a:ext uri="{28A0092B-C50C-407E-A947-70E740481C1C}">
                <a14:useLocalDpi xmlns="" xmlns:a14="http://schemas.microsoft.com/office/drawing/2010/main" val="0"/>
              </a:ext>
            </a:extLst>
          </a:blip>
          <a:srcRect r="23" b="-1823"/>
          <a:stretch/>
        </p:blipFill>
        <p:spPr>
          <a:xfrm>
            <a:off x="0" y="764704"/>
            <a:ext cx="9144000" cy="4802975"/>
          </a:xfrm>
          <a:prstGeom prst="rect">
            <a:avLst/>
          </a:prstGeom>
        </p:spPr>
      </p:pic>
      <p:sp>
        <p:nvSpPr>
          <p:cNvPr id="12" name="Rechteck 11"/>
          <p:cNvSpPr/>
          <p:nvPr userDrawn="1"/>
        </p:nvSpPr>
        <p:spPr>
          <a:xfrm>
            <a:off x="0" y="5373216"/>
            <a:ext cx="9144000" cy="14847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p:cNvSpPr/>
          <p:nvPr userDrawn="1"/>
        </p:nvSpPr>
        <p:spPr>
          <a:xfrm>
            <a:off x="0" y="4797152"/>
            <a:ext cx="6084168" cy="6480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p:cNvSpPr>
            <a:spLocks noGrp="1"/>
          </p:cNvSpPr>
          <p:nvPr>
            <p:ph type="body" sz="quarter" idx="10" hasCustomPrompt="1"/>
          </p:nvPr>
        </p:nvSpPr>
        <p:spPr>
          <a:xfrm>
            <a:off x="179115" y="4932363"/>
            <a:ext cx="5761037" cy="584200"/>
          </a:xfrm>
          <a:prstGeom prst="rect">
            <a:avLst/>
          </a:prstGeom>
        </p:spPr>
        <p:txBody>
          <a:bodyPr/>
          <a:lstStyle>
            <a:lvl1pPr marL="0" indent="0">
              <a:buNone/>
              <a:defRPr baseline="0">
                <a:latin typeface="Arial" charset="0"/>
                <a:ea typeface="Arial" charset="0"/>
                <a:cs typeface="Arial" charset="0"/>
              </a:defRPr>
            </a:lvl1pPr>
          </a:lstStyle>
          <a:p>
            <a:pPr lvl="0"/>
            <a:r>
              <a:rPr lang="de-DE" dirty="0"/>
              <a:t>Überschrift erste Zeile</a:t>
            </a:r>
          </a:p>
        </p:txBody>
      </p:sp>
      <p:sp>
        <p:nvSpPr>
          <p:cNvPr id="5" name="Textplatzhalter 4"/>
          <p:cNvSpPr>
            <a:spLocks noGrp="1"/>
          </p:cNvSpPr>
          <p:nvPr>
            <p:ph type="body" sz="quarter" idx="11" hasCustomPrompt="1"/>
          </p:nvPr>
        </p:nvSpPr>
        <p:spPr>
          <a:xfrm>
            <a:off x="179512" y="5443538"/>
            <a:ext cx="8424862" cy="646112"/>
          </a:xfrm>
          <a:prstGeom prst="rect">
            <a:avLst/>
          </a:prstGeom>
        </p:spPr>
        <p:txBody>
          <a:bodyPr/>
          <a:lstStyle>
            <a:lvl1pPr marL="0" indent="0">
              <a:buNone/>
              <a:defRPr sz="3600" b="1" i="0">
                <a:latin typeface="Arial Black" charset="0"/>
                <a:ea typeface="Arial Black" charset="0"/>
                <a:cs typeface="Arial Black" charset="0"/>
              </a:defRPr>
            </a:lvl1pPr>
          </a:lstStyle>
          <a:p>
            <a:pPr lvl="0"/>
            <a:r>
              <a:rPr lang="de-DE" dirty="0"/>
              <a:t>ÜBERSCHRIFT ZWEITE ZEILE</a:t>
            </a:r>
          </a:p>
        </p:txBody>
      </p:sp>
    </p:spTree>
    <p:extLst>
      <p:ext uri="{BB962C8B-B14F-4D97-AF65-F5344CB8AC3E}">
        <p14:creationId xmlns="" xmlns:p14="http://schemas.microsoft.com/office/powerpoint/2010/main" val="1424090394"/>
      </p:ext>
    </p:extLst>
  </p:cSld>
  <p:clrMapOvr>
    <a:masterClrMapping/>
  </p:clrMapOvr>
  <p:transition spd="slow" advClick="0" advTm="700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mit Inhalt">
    <p:spTree>
      <p:nvGrpSpPr>
        <p:cNvPr id="1" name=""/>
        <p:cNvGrpSpPr/>
        <p:nvPr/>
      </p:nvGrpSpPr>
      <p:grpSpPr>
        <a:xfrm>
          <a:off x="0" y="0"/>
          <a:ext cx="0" cy="0"/>
          <a:chOff x="0" y="0"/>
          <a:chExt cx="0" cy="0"/>
        </a:xfrm>
      </p:grpSpPr>
      <p:sp>
        <p:nvSpPr>
          <p:cNvPr id="22" name="Textplatzhalter 21"/>
          <p:cNvSpPr>
            <a:spLocks noGrp="1"/>
          </p:cNvSpPr>
          <p:nvPr>
            <p:ph type="body" sz="quarter" idx="12" hasCustomPrompt="1"/>
          </p:nvPr>
        </p:nvSpPr>
        <p:spPr>
          <a:xfrm>
            <a:off x="251520" y="1555751"/>
            <a:ext cx="8498334" cy="4535363"/>
          </a:xfrm>
          <a:prstGeom prst="rect">
            <a:avLst/>
          </a:prstGeom>
        </p:spPr>
        <p:txBody>
          <a:bodyPr/>
          <a:lstStyle>
            <a:lvl1pPr marL="0" indent="0">
              <a:buNone/>
              <a:defRPr sz="1600" baseline="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stStyle>
          <a:p>
            <a:pPr lvl="0"/>
            <a:r>
              <a:rPr lang="de-DE" dirty="0"/>
              <a:t>Inhaltstext hier eintragen</a:t>
            </a:r>
          </a:p>
        </p:txBody>
      </p:sp>
      <p:sp>
        <p:nvSpPr>
          <p:cNvPr id="12" name="Textfeld 11"/>
          <p:cNvSpPr txBox="1"/>
          <p:nvPr userDrawn="1"/>
        </p:nvSpPr>
        <p:spPr>
          <a:xfrm>
            <a:off x="4319972" y="6567155"/>
            <a:ext cx="504056" cy="246221"/>
          </a:xfrm>
          <a:prstGeom prst="rect">
            <a:avLst/>
          </a:prstGeom>
          <a:noFill/>
        </p:spPr>
        <p:txBody>
          <a:bodyPr wrap="square" rtlCol="0">
            <a:spAutoFit/>
          </a:bodyPr>
          <a:lstStyle/>
          <a:p>
            <a:fld id="{4F49C9CA-51B4-EA4B-A41D-15FC04F6AE1D}" type="slidenum">
              <a:rPr lang="de-DE" sz="1000" smtClean="0"/>
              <a:pPr/>
              <a:t>‹Nr.›</a:t>
            </a:fld>
            <a:endParaRPr lang="de-DE" sz="1000" dirty="0"/>
          </a:p>
        </p:txBody>
      </p:sp>
      <p:sp>
        <p:nvSpPr>
          <p:cNvPr id="9" name="Rechteck 8"/>
          <p:cNvSpPr/>
          <p:nvPr userDrawn="1"/>
        </p:nvSpPr>
        <p:spPr>
          <a:xfrm>
            <a:off x="0" y="745282"/>
            <a:ext cx="9155460" cy="6112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platzhalter 21"/>
          <p:cNvSpPr>
            <a:spLocks noGrp="1"/>
          </p:cNvSpPr>
          <p:nvPr>
            <p:ph type="body" sz="quarter" idx="19" hasCustomPrompt="1"/>
          </p:nvPr>
        </p:nvSpPr>
        <p:spPr>
          <a:xfrm>
            <a:off x="251520" y="1555751"/>
            <a:ext cx="8498334" cy="4535363"/>
          </a:xfrm>
          <a:prstGeom prst="rect">
            <a:avLst/>
          </a:prstGeom>
        </p:spPr>
        <p:txBody>
          <a:bodyPr/>
          <a:lstStyle>
            <a:lvl1pPr marL="0" indent="0">
              <a:buNone/>
              <a:defRPr sz="1600" baseline="0">
                <a:latin typeface="Arial" charset="0"/>
                <a:ea typeface="Arial" charset="0"/>
                <a:cs typeface="Arial" charset="0"/>
              </a:defRPr>
            </a:lvl1pPr>
            <a:lvl2pPr>
              <a:defRPr sz="2000">
                <a:latin typeface="+mn-lt"/>
              </a:defRPr>
            </a:lvl2pPr>
            <a:lvl3pPr>
              <a:defRPr sz="1800">
                <a:latin typeface="+mn-lt"/>
              </a:defRPr>
            </a:lvl3pPr>
            <a:lvl4pPr>
              <a:defRPr sz="1600">
                <a:latin typeface="+mn-lt"/>
              </a:defRPr>
            </a:lvl4pPr>
            <a:lvl5pPr>
              <a:defRPr sz="1600">
                <a:latin typeface="+mn-lt"/>
              </a:defRPr>
            </a:lvl5pPr>
          </a:lstStyle>
          <a:p>
            <a:pPr lvl="0"/>
            <a:r>
              <a:rPr lang="de-DE" dirty="0"/>
              <a:t>Inhaltstext hier eintragen</a:t>
            </a:r>
          </a:p>
        </p:txBody>
      </p:sp>
      <p:sp>
        <p:nvSpPr>
          <p:cNvPr id="13" name="Rechteck 12"/>
          <p:cNvSpPr/>
          <p:nvPr userDrawn="1"/>
        </p:nvSpPr>
        <p:spPr>
          <a:xfrm>
            <a:off x="0" y="332656"/>
            <a:ext cx="6167636" cy="916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platzhalter 16"/>
          <p:cNvSpPr>
            <a:spLocks noGrp="1"/>
          </p:cNvSpPr>
          <p:nvPr>
            <p:ph type="body" sz="quarter" idx="20" hasCustomPrompt="1"/>
          </p:nvPr>
        </p:nvSpPr>
        <p:spPr>
          <a:xfrm>
            <a:off x="251520" y="548680"/>
            <a:ext cx="5832475" cy="360263"/>
          </a:xfrm>
          <a:prstGeom prst="rect">
            <a:avLst/>
          </a:prstGeom>
        </p:spPr>
        <p:txBody>
          <a:bodyPr/>
          <a:lstStyle>
            <a:lvl1pPr marL="0" indent="0">
              <a:buNone/>
              <a:defRPr sz="2000" baseline="0">
                <a:latin typeface="Arial" charset="0"/>
                <a:ea typeface="Arial" charset="0"/>
                <a:cs typeface="Arial" charset="0"/>
              </a:defRPr>
            </a:lvl1pPr>
          </a:lstStyle>
          <a:p>
            <a:pPr lvl="0"/>
            <a:r>
              <a:rPr lang="de-DE" dirty="0"/>
              <a:t>Überschrift erste Zeile</a:t>
            </a:r>
          </a:p>
        </p:txBody>
      </p:sp>
      <p:sp>
        <p:nvSpPr>
          <p:cNvPr id="17" name="Textplatzhalter 16"/>
          <p:cNvSpPr>
            <a:spLocks noGrp="1"/>
          </p:cNvSpPr>
          <p:nvPr>
            <p:ph type="body" sz="quarter" idx="21" hasCustomPrompt="1"/>
          </p:nvPr>
        </p:nvSpPr>
        <p:spPr>
          <a:xfrm>
            <a:off x="251520" y="836712"/>
            <a:ext cx="8641084" cy="432048"/>
          </a:xfrm>
          <a:prstGeom prst="rect">
            <a:avLst/>
          </a:prstGeom>
        </p:spPr>
        <p:txBody>
          <a:bodyPr/>
          <a:lstStyle>
            <a:lvl1pPr marL="0" indent="0">
              <a:buNone/>
              <a:defRPr sz="2000" b="1" i="0">
                <a:latin typeface="Arial Black" charset="0"/>
                <a:ea typeface="Arial Black" charset="0"/>
                <a:cs typeface="Arial Black" charset="0"/>
              </a:defRPr>
            </a:lvl1pPr>
          </a:lstStyle>
          <a:p>
            <a:pPr lvl="0"/>
            <a:r>
              <a:rPr lang="de-DE" dirty="0"/>
              <a:t>Überschrift zweite Zeile</a:t>
            </a:r>
          </a:p>
        </p:txBody>
      </p:sp>
      <p:sp>
        <p:nvSpPr>
          <p:cNvPr id="26" name="Textfeld 25"/>
          <p:cNvSpPr txBox="1"/>
          <p:nvPr userDrawn="1"/>
        </p:nvSpPr>
        <p:spPr>
          <a:xfrm>
            <a:off x="4355976" y="6567155"/>
            <a:ext cx="504056" cy="246221"/>
          </a:xfrm>
          <a:prstGeom prst="rect">
            <a:avLst/>
          </a:prstGeom>
          <a:noFill/>
        </p:spPr>
        <p:txBody>
          <a:bodyPr wrap="square" rtlCol="0">
            <a:spAutoFit/>
          </a:bodyPr>
          <a:lstStyle/>
          <a:p>
            <a:fld id="{4F49C9CA-51B4-EA4B-A41D-15FC04F6AE1D}" type="slidenum">
              <a:rPr lang="de-DE" sz="1000" smtClean="0">
                <a:latin typeface="Arial" charset="0"/>
                <a:ea typeface="Arial" charset="0"/>
                <a:cs typeface="Arial" charset="0"/>
              </a:rPr>
              <a:pPr/>
              <a:t>‹Nr.›</a:t>
            </a:fld>
            <a:endParaRPr lang="de-DE" sz="1000" dirty="0">
              <a:latin typeface="Arial" charset="0"/>
              <a:ea typeface="Arial" charset="0"/>
              <a:cs typeface="Arial" charset="0"/>
            </a:endParaRPr>
          </a:p>
        </p:txBody>
      </p:sp>
    </p:spTree>
    <p:extLst>
      <p:ext uri="{BB962C8B-B14F-4D97-AF65-F5344CB8AC3E}">
        <p14:creationId xmlns="" xmlns:p14="http://schemas.microsoft.com/office/powerpoint/2010/main" val="4207529176"/>
      </p:ext>
    </p:extLst>
  </p:cSld>
  <p:clrMapOvr>
    <a:masterClrMapping/>
  </p:clrMapOvr>
  <p:transition spd="slow" advClick="0" advTm="700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mit Inhalt und Bildern">
    <p:spTree>
      <p:nvGrpSpPr>
        <p:cNvPr id="1" name=""/>
        <p:cNvGrpSpPr/>
        <p:nvPr/>
      </p:nvGrpSpPr>
      <p:grpSpPr>
        <a:xfrm>
          <a:off x="0" y="0"/>
          <a:ext cx="0" cy="0"/>
          <a:chOff x="0" y="0"/>
          <a:chExt cx="0" cy="0"/>
        </a:xfrm>
      </p:grpSpPr>
      <p:sp>
        <p:nvSpPr>
          <p:cNvPr id="16" name="Rechteck 15"/>
          <p:cNvSpPr/>
          <p:nvPr userDrawn="1"/>
        </p:nvSpPr>
        <p:spPr>
          <a:xfrm>
            <a:off x="11460" y="836934"/>
            <a:ext cx="9144000" cy="6021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Rechteck 8"/>
          <p:cNvSpPr/>
          <p:nvPr userDrawn="1"/>
        </p:nvSpPr>
        <p:spPr>
          <a:xfrm>
            <a:off x="0" y="766886"/>
            <a:ext cx="6167636" cy="916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Bildplatzhalter 12"/>
          <p:cNvSpPr>
            <a:spLocks noGrp="1"/>
          </p:cNvSpPr>
          <p:nvPr>
            <p:ph type="pic" sz="quarter" idx="12"/>
          </p:nvPr>
        </p:nvSpPr>
        <p:spPr>
          <a:xfrm>
            <a:off x="6167636" y="3068960"/>
            <a:ext cx="2714625" cy="1619250"/>
          </a:xfrm>
          <a:prstGeom prst="rect">
            <a:avLst/>
          </a:prstGeom>
        </p:spPr>
        <p:txBody>
          <a:bodyPr/>
          <a:lstStyle/>
          <a:p>
            <a:endParaRPr lang="de-DE" dirty="0"/>
          </a:p>
        </p:txBody>
      </p:sp>
      <p:sp>
        <p:nvSpPr>
          <p:cNvPr id="10" name="Bildplatzhalter 12"/>
          <p:cNvSpPr>
            <a:spLocks noGrp="1"/>
          </p:cNvSpPr>
          <p:nvPr>
            <p:ph type="pic" sz="quarter" idx="14"/>
          </p:nvPr>
        </p:nvSpPr>
        <p:spPr>
          <a:xfrm>
            <a:off x="6156175" y="4906094"/>
            <a:ext cx="2714625" cy="1691556"/>
          </a:xfrm>
          <a:prstGeom prst="rect">
            <a:avLst/>
          </a:prstGeom>
        </p:spPr>
        <p:txBody>
          <a:bodyPr/>
          <a:lstStyle/>
          <a:p>
            <a:endParaRPr lang="de-DE"/>
          </a:p>
        </p:txBody>
      </p:sp>
      <p:sp>
        <p:nvSpPr>
          <p:cNvPr id="11" name="Bildplatzhalter 12"/>
          <p:cNvSpPr>
            <a:spLocks noGrp="1"/>
          </p:cNvSpPr>
          <p:nvPr>
            <p:ph type="pic" sz="quarter" idx="15"/>
          </p:nvPr>
        </p:nvSpPr>
        <p:spPr>
          <a:xfrm>
            <a:off x="251520" y="3068639"/>
            <a:ext cx="5644902" cy="3528714"/>
          </a:xfrm>
          <a:prstGeom prst="rect">
            <a:avLst/>
          </a:prstGeom>
        </p:spPr>
        <p:txBody>
          <a:bodyPr/>
          <a:lstStyle/>
          <a:p>
            <a:endParaRPr lang="de-DE"/>
          </a:p>
        </p:txBody>
      </p:sp>
      <p:sp>
        <p:nvSpPr>
          <p:cNvPr id="14" name="Textplatzhalter 21"/>
          <p:cNvSpPr>
            <a:spLocks noGrp="1"/>
          </p:cNvSpPr>
          <p:nvPr>
            <p:ph type="body" sz="quarter" idx="16" hasCustomPrompt="1"/>
          </p:nvPr>
        </p:nvSpPr>
        <p:spPr>
          <a:xfrm>
            <a:off x="250825" y="1556792"/>
            <a:ext cx="8642350" cy="1368152"/>
          </a:xfrm>
          <a:prstGeom prst="rect">
            <a:avLst/>
          </a:prstGeom>
        </p:spPr>
        <p:txBody>
          <a:bodyPr/>
          <a:lstStyle>
            <a:lvl1pPr marL="0" indent="0">
              <a:buNone/>
              <a:defRPr sz="1600" b="0" i="0" baseline="0">
                <a:latin typeface="Arial" charset="0"/>
                <a:ea typeface="Arial" charset="0"/>
                <a:cs typeface="Arial" charset="0"/>
              </a:defRPr>
            </a:lvl1pPr>
            <a:lvl2pPr>
              <a:defRPr sz="2000">
                <a:latin typeface="+mn-lt"/>
              </a:defRPr>
            </a:lvl2pPr>
            <a:lvl3pPr>
              <a:defRPr sz="1800">
                <a:latin typeface="+mn-lt"/>
              </a:defRPr>
            </a:lvl3pPr>
            <a:lvl4pPr>
              <a:defRPr sz="1600">
                <a:latin typeface="+mn-lt"/>
              </a:defRPr>
            </a:lvl4pPr>
            <a:lvl5pPr>
              <a:defRPr sz="1600">
                <a:latin typeface="+mn-lt"/>
              </a:defRPr>
            </a:lvl5pPr>
          </a:lstStyle>
          <a:p>
            <a:pPr lvl="0"/>
            <a:r>
              <a:rPr lang="de-DE" dirty="0"/>
              <a:t>Inhaltstext hier eintragen</a:t>
            </a:r>
          </a:p>
        </p:txBody>
      </p:sp>
      <p:sp>
        <p:nvSpPr>
          <p:cNvPr id="12" name="Rechteck 11"/>
          <p:cNvSpPr/>
          <p:nvPr userDrawn="1"/>
        </p:nvSpPr>
        <p:spPr>
          <a:xfrm>
            <a:off x="0" y="332656"/>
            <a:ext cx="6167636" cy="916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p:cNvSpPr txBox="1"/>
          <p:nvPr userDrawn="1"/>
        </p:nvSpPr>
        <p:spPr>
          <a:xfrm>
            <a:off x="4319972" y="6567155"/>
            <a:ext cx="504056" cy="246221"/>
          </a:xfrm>
          <a:prstGeom prst="rect">
            <a:avLst/>
          </a:prstGeom>
          <a:noFill/>
        </p:spPr>
        <p:txBody>
          <a:bodyPr wrap="square" rtlCol="0">
            <a:spAutoFit/>
          </a:bodyPr>
          <a:lstStyle/>
          <a:p>
            <a:fld id="{4F49C9CA-51B4-EA4B-A41D-15FC04F6AE1D}" type="slidenum">
              <a:rPr lang="de-DE" sz="1000" b="0" i="0" smtClean="0">
                <a:latin typeface="Arial" charset="0"/>
                <a:ea typeface="Arial" charset="0"/>
                <a:cs typeface="Arial" charset="0"/>
              </a:rPr>
              <a:pPr/>
              <a:t>‹Nr.›</a:t>
            </a:fld>
            <a:endParaRPr lang="de-DE" sz="1000" b="0" i="0" dirty="0">
              <a:latin typeface="Arial" charset="0"/>
              <a:ea typeface="Arial" charset="0"/>
              <a:cs typeface="Arial" charset="0"/>
            </a:endParaRPr>
          </a:p>
        </p:txBody>
      </p:sp>
      <p:sp>
        <p:nvSpPr>
          <p:cNvPr id="15" name="Rechteck 14"/>
          <p:cNvSpPr/>
          <p:nvPr userDrawn="1"/>
        </p:nvSpPr>
        <p:spPr>
          <a:xfrm>
            <a:off x="11460" y="745282"/>
            <a:ext cx="9144000" cy="81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Rechteck 18"/>
          <p:cNvSpPr/>
          <p:nvPr userDrawn="1"/>
        </p:nvSpPr>
        <p:spPr>
          <a:xfrm>
            <a:off x="2051720" y="332656"/>
            <a:ext cx="4115916" cy="916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platzhalter 16"/>
          <p:cNvSpPr>
            <a:spLocks noGrp="1"/>
          </p:cNvSpPr>
          <p:nvPr>
            <p:ph type="body" sz="quarter" idx="19" hasCustomPrompt="1"/>
          </p:nvPr>
        </p:nvSpPr>
        <p:spPr>
          <a:xfrm>
            <a:off x="251520" y="529035"/>
            <a:ext cx="5832475" cy="360263"/>
          </a:xfrm>
          <a:prstGeom prst="rect">
            <a:avLst/>
          </a:prstGeom>
        </p:spPr>
        <p:txBody>
          <a:bodyPr/>
          <a:lstStyle>
            <a:lvl1pPr marL="0" indent="0">
              <a:buNone/>
              <a:defRPr sz="2000" baseline="0">
                <a:latin typeface="Arial" charset="0"/>
                <a:ea typeface="Arial" charset="0"/>
                <a:cs typeface="Arial" charset="0"/>
              </a:defRPr>
            </a:lvl1pPr>
          </a:lstStyle>
          <a:p>
            <a:pPr lvl="0"/>
            <a:r>
              <a:rPr lang="de-DE" dirty="0"/>
              <a:t>Überschrift erste Zeile</a:t>
            </a:r>
          </a:p>
        </p:txBody>
      </p:sp>
      <p:sp>
        <p:nvSpPr>
          <p:cNvPr id="24" name="Textplatzhalter 16"/>
          <p:cNvSpPr>
            <a:spLocks noGrp="1"/>
          </p:cNvSpPr>
          <p:nvPr>
            <p:ph type="body" sz="quarter" idx="20" hasCustomPrompt="1"/>
          </p:nvPr>
        </p:nvSpPr>
        <p:spPr>
          <a:xfrm>
            <a:off x="251520" y="836712"/>
            <a:ext cx="8641084" cy="432048"/>
          </a:xfrm>
          <a:prstGeom prst="rect">
            <a:avLst/>
          </a:prstGeom>
        </p:spPr>
        <p:txBody>
          <a:bodyPr/>
          <a:lstStyle>
            <a:lvl1pPr marL="0" indent="0">
              <a:buNone/>
              <a:defRPr sz="2000" b="1" i="0">
                <a:latin typeface="Arial Black" charset="0"/>
                <a:ea typeface="Arial Black" charset="0"/>
                <a:cs typeface="Arial Black" charset="0"/>
              </a:defRPr>
            </a:lvl1pPr>
          </a:lstStyle>
          <a:p>
            <a:pPr lvl="0"/>
            <a:r>
              <a:rPr lang="de-DE" dirty="0"/>
              <a:t>Überschrift zweite Zeile</a:t>
            </a:r>
          </a:p>
        </p:txBody>
      </p:sp>
    </p:spTree>
    <p:extLst>
      <p:ext uri="{BB962C8B-B14F-4D97-AF65-F5344CB8AC3E}">
        <p14:creationId xmlns="" xmlns:p14="http://schemas.microsoft.com/office/powerpoint/2010/main" val="3852476644"/>
      </p:ext>
    </p:extLst>
  </p:cSld>
  <p:clrMapOvr>
    <a:masterClrMapping/>
  </p:clrMapOvr>
  <p:transition spd="slow" advClick="0" advTm="700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mit Boxen und Bildern">
    <p:spTree>
      <p:nvGrpSpPr>
        <p:cNvPr id="1" name=""/>
        <p:cNvGrpSpPr/>
        <p:nvPr/>
      </p:nvGrpSpPr>
      <p:grpSpPr>
        <a:xfrm>
          <a:off x="0" y="0"/>
          <a:ext cx="0" cy="0"/>
          <a:chOff x="0" y="0"/>
          <a:chExt cx="0" cy="0"/>
        </a:xfrm>
      </p:grpSpPr>
      <p:sp>
        <p:nvSpPr>
          <p:cNvPr id="12" name="Rechteck 11"/>
          <p:cNvSpPr/>
          <p:nvPr userDrawn="1"/>
        </p:nvSpPr>
        <p:spPr>
          <a:xfrm>
            <a:off x="0" y="836934"/>
            <a:ext cx="9144000" cy="6021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Bildplatzhalter 18"/>
          <p:cNvSpPr>
            <a:spLocks noGrp="1"/>
          </p:cNvSpPr>
          <p:nvPr>
            <p:ph type="pic" sz="quarter" idx="17"/>
          </p:nvPr>
        </p:nvSpPr>
        <p:spPr>
          <a:xfrm>
            <a:off x="6456140" y="1628775"/>
            <a:ext cx="2363787" cy="1411288"/>
          </a:xfrm>
          <a:prstGeom prst="rect">
            <a:avLst/>
          </a:prstGeom>
        </p:spPr>
        <p:txBody>
          <a:bodyPr/>
          <a:lstStyle/>
          <a:p>
            <a:endParaRPr lang="de-DE"/>
          </a:p>
        </p:txBody>
      </p:sp>
      <p:sp>
        <p:nvSpPr>
          <p:cNvPr id="20" name="Bildplatzhalter 18"/>
          <p:cNvSpPr>
            <a:spLocks noGrp="1"/>
          </p:cNvSpPr>
          <p:nvPr>
            <p:ph type="pic" sz="quarter" idx="18"/>
          </p:nvPr>
        </p:nvSpPr>
        <p:spPr>
          <a:xfrm>
            <a:off x="6456685" y="3299759"/>
            <a:ext cx="2363787" cy="1411288"/>
          </a:xfrm>
          <a:prstGeom prst="rect">
            <a:avLst/>
          </a:prstGeom>
        </p:spPr>
        <p:txBody>
          <a:bodyPr/>
          <a:lstStyle/>
          <a:p>
            <a:endParaRPr lang="de-DE"/>
          </a:p>
        </p:txBody>
      </p:sp>
      <p:sp>
        <p:nvSpPr>
          <p:cNvPr id="21" name="Bildplatzhalter 18"/>
          <p:cNvSpPr>
            <a:spLocks noGrp="1"/>
          </p:cNvSpPr>
          <p:nvPr>
            <p:ph type="pic" sz="quarter" idx="19"/>
          </p:nvPr>
        </p:nvSpPr>
        <p:spPr>
          <a:xfrm>
            <a:off x="6456685" y="4970743"/>
            <a:ext cx="2363787" cy="1411288"/>
          </a:xfrm>
          <a:prstGeom prst="rect">
            <a:avLst/>
          </a:prstGeom>
        </p:spPr>
        <p:txBody>
          <a:bodyPr/>
          <a:lstStyle/>
          <a:p>
            <a:endParaRPr lang="de-DE"/>
          </a:p>
        </p:txBody>
      </p:sp>
      <p:sp>
        <p:nvSpPr>
          <p:cNvPr id="25" name="Textplatzhalter 24"/>
          <p:cNvSpPr>
            <a:spLocks noGrp="1"/>
          </p:cNvSpPr>
          <p:nvPr>
            <p:ph type="body" sz="quarter" idx="21" hasCustomPrompt="1"/>
          </p:nvPr>
        </p:nvSpPr>
        <p:spPr>
          <a:xfrm>
            <a:off x="395536" y="1989138"/>
            <a:ext cx="5688632" cy="1812925"/>
          </a:xfrm>
          <a:prstGeom prst="rect">
            <a:avLst/>
          </a:prstGeom>
        </p:spPr>
        <p:txBody>
          <a:bodyPr/>
          <a:lstStyle>
            <a:lvl1pPr>
              <a:defRPr sz="1400" b="0" i="0">
                <a:latin typeface="Arial" charset="0"/>
                <a:ea typeface="Arial" charset="0"/>
                <a:cs typeface="Arial" charset="0"/>
              </a:defRPr>
            </a:lvl1pPr>
            <a:lvl2pPr>
              <a:defRPr lang="de-DE" sz="1400" kern="1200" baseline="0" dirty="0" smtClean="0">
                <a:solidFill>
                  <a:schemeClr val="tx1"/>
                </a:solidFill>
                <a:latin typeface="+mn-lt"/>
                <a:ea typeface="+mn-ea"/>
                <a:cs typeface="+mn-cs"/>
              </a:defRPr>
            </a:lvl2pPr>
          </a:lstStyle>
          <a:p>
            <a:pPr lvl="0"/>
            <a:r>
              <a:rPr lang="de-DE" dirty="0"/>
              <a:t>Aufzählungen</a:t>
            </a:r>
          </a:p>
        </p:txBody>
      </p:sp>
      <p:sp>
        <p:nvSpPr>
          <p:cNvPr id="26" name="Rechteck 25"/>
          <p:cNvSpPr/>
          <p:nvPr userDrawn="1"/>
        </p:nvSpPr>
        <p:spPr>
          <a:xfrm>
            <a:off x="0" y="332656"/>
            <a:ext cx="6167636" cy="916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Textplatzhalter 24"/>
          <p:cNvSpPr>
            <a:spLocks noGrp="1"/>
          </p:cNvSpPr>
          <p:nvPr>
            <p:ph type="body" sz="quarter" idx="25" hasCustomPrompt="1"/>
          </p:nvPr>
        </p:nvSpPr>
        <p:spPr>
          <a:xfrm>
            <a:off x="395536" y="4582021"/>
            <a:ext cx="5688632" cy="1812925"/>
          </a:xfrm>
          <a:prstGeom prst="rect">
            <a:avLst/>
          </a:prstGeom>
        </p:spPr>
        <p:txBody>
          <a:bodyPr/>
          <a:lstStyle>
            <a:lvl1pPr>
              <a:defRPr sz="1400" b="0" i="0">
                <a:latin typeface="Arial" charset="0"/>
                <a:ea typeface="Arial" charset="0"/>
                <a:cs typeface="Arial" charset="0"/>
              </a:defRPr>
            </a:lvl1pPr>
            <a:lvl2pPr>
              <a:defRPr lang="de-DE" sz="1400" kern="1200" baseline="0" dirty="0" smtClean="0">
                <a:solidFill>
                  <a:schemeClr val="tx1"/>
                </a:solidFill>
                <a:latin typeface="+mn-lt"/>
                <a:ea typeface="+mn-ea"/>
                <a:cs typeface="+mn-cs"/>
              </a:defRPr>
            </a:lvl2pPr>
          </a:lstStyle>
          <a:p>
            <a:pPr lvl="0"/>
            <a:r>
              <a:rPr lang="de-DE" dirty="0"/>
              <a:t>Aufzählungen</a:t>
            </a:r>
          </a:p>
        </p:txBody>
      </p:sp>
      <p:sp>
        <p:nvSpPr>
          <p:cNvPr id="34" name="Textplatzhalter 33"/>
          <p:cNvSpPr>
            <a:spLocks noGrp="1"/>
          </p:cNvSpPr>
          <p:nvPr>
            <p:ph type="body" sz="quarter" idx="26" hasCustomPrompt="1"/>
          </p:nvPr>
        </p:nvSpPr>
        <p:spPr>
          <a:xfrm>
            <a:off x="395858" y="1700213"/>
            <a:ext cx="5688013" cy="288925"/>
          </a:xfrm>
          <a:prstGeom prst="rect">
            <a:avLst/>
          </a:prstGeom>
        </p:spPr>
        <p:txBody>
          <a:bodyPr/>
          <a:lstStyle>
            <a:lvl1pPr marL="0" indent="0">
              <a:buNone/>
              <a:defRPr sz="1600" b="1" i="0">
                <a:latin typeface="Arial Black" charset="0"/>
                <a:ea typeface="Arial Black" charset="0"/>
                <a:cs typeface="Arial Black" charset="0"/>
              </a:defRPr>
            </a:lvl1pPr>
          </a:lstStyle>
          <a:p>
            <a:pPr lvl="0"/>
            <a:r>
              <a:rPr lang="de-DE" dirty="0"/>
              <a:t>Überschrift</a:t>
            </a:r>
          </a:p>
        </p:txBody>
      </p:sp>
      <p:sp>
        <p:nvSpPr>
          <p:cNvPr id="35" name="Textplatzhalter 33"/>
          <p:cNvSpPr>
            <a:spLocks noGrp="1"/>
          </p:cNvSpPr>
          <p:nvPr>
            <p:ph type="body" sz="quarter" idx="27" hasCustomPrompt="1"/>
          </p:nvPr>
        </p:nvSpPr>
        <p:spPr>
          <a:xfrm>
            <a:off x="395858" y="4293096"/>
            <a:ext cx="5688013" cy="288925"/>
          </a:xfrm>
          <a:prstGeom prst="rect">
            <a:avLst/>
          </a:prstGeom>
        </p:spPr>
        <p:txBody>
          <a:bodyPr/>
          <a:lstStyle>
            <a:lvl1pPr marL="0" indent="0">
              <a:buNone/>
              <a:defRPr sz="1600" b="1" i="0">
                <a:latin typeface="Arial Black" charset="0"/>
                <a:ea typeface="Arial Black" charset="0"/>
                <a:cs typeface="Arial Black" charset="0"/>
              </a:defRPr>
            </a:lvl1pPr>
          </a:lstStyle>
          <a:p>
            <a:pPr lvl="0"/>
            <a:r>
              <a:rPr lang="de-DE" dirty="0"/>
              <a:t>Überschrift</a:t>
            </a:r>
          </a:p>
        </p:txBody>
      </p:sp>
      <p:sp>
        <p:nvSpPr>
          <p:cNvPr id="16" name="Textfeld 15"/>
          <p:cNvSpPr txBox="1"/>
          <p:nvPr userDrawn="1"/>
        </p:nvSpPr>
        <p:spPr>
          <a:xfrm>
            <a:off x="4319972" y="6567155"/>
            <a:ext cx="504056" cy="246221"/>
          </a:xfrm>
          <a:prstGeom prst="rect">
            <a:avLst/>
          </a:prstGeom>
          <a:noFill/>
        </p:spPr>
        <p:txBody>
          <a:bodyPr wrap="square" rtlCol="0">
            <a:spAutoFit/>
          </a:bodyPr>
          <a:lstStyle/>
          <a:p>
            <a:fld id="{4F49C9CA-51B4-EA4B-A41D-15FC04F6AE1D}" type="slidenum">
              <a:rPr lang="de-DE" sz="1000" b="0" i="0" smtClean="0">
                <a:latin typeface="Arial" charset="0"/>
                <a:ea typeface="Arial" charset="0"/>
                <a:cs typeface="Arial" charset="0"/>
              </a:rPr>
              <a:pPr/>
              <a:t>‹Nr.›</a:t>
            </a:fld>
            <a:endParaRPr lang="de-DE" sz="1000" b="0" i="0" dirty="0">
              <a:latin typeface="Arial" charset="0"/>
              <a:ea typeface="Arial" charset="0"/>
              <a:cs typeface="Arial" charset="0"/>
            </a:endParaRPr>
          </a:p>
        </p:txBody>
      </p:sp>
      <p:sp>
        <p:nvSpPr>
          <p:cNvPr id="15" name="Rechteck 14"/>
          <p:cNvSpPr/>
          <p:nvPr userDrawn="1"/>
        </p:nvSpPr>
        <p:spPr>
          <a:xfrm>
            <a:off x="11460" y="745282"/>
            <a:ext cx="9144000" cy="736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Rechteck 16"/>
          <p:cNvSpPr/>
          <p:nvPr userDrawn="1"/>
        </p:nvSpPr>
        <p:spPr>
          <a:xfrm>
            <a:off x="1691680" y="332656"/>
            <a:ext cx="4475956" cy="916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platzhalter 16"/>
          <p:cNvSpPr>
            <a:spLocks noGrp="1"/>
          </p:cNvSpPr>
          <p:nvPr>
            <p:ph type="body" sz="quarter" idx="28" hasCustomPrompt="1"/>
          </p:nvPr>
        </p:nvSpPr>
        <p:spPr>
          <a:xfrm>
            <a:off x="251520" y="529035"/>
            <a:ext cx="5832475" cy="360263"/>
          </a:xfrm>
          <a:prstGeom prst="rect">
            <a:avLst/>
          </a:prstGeom>
        </p:spPr>
        <p:txBody>
          <a:bodyPr/>
          <a:lstStyle>
            <a:lvl1pPr marL="0" indent="0">
              <a:buNone/>
              <a:defRPr sz="2000" baseline="0">
                <a:latin typeface="Arial" charset="0"/>
                <a:ea typeface="Arial" charset="0"/>
                <a:cs typeface="Arial" charset="0"/>
              </a:defRPr>
            </a:lvl1pPr>
          </a:lstStyle>
          <a:p>
            <a:pPr lvl="0"/>
            <a:r>
              <a:rPr lang="de-DE" dirty="0"/>
              <a:t>Überschrift erste Zeile</a:t>
            </a:r>
          </a:p>
        </p:txBody>
      </p:sp>
      <p:sp>
        <p:nvSpPr>
          <p:cNvPr id="24" name="Textplatzhalter 16"/>
          <p:cNvSpPr>
            <a:spLocks noGrp="1"/>
          </p:cNvSpPr>
          <p:nvPr>
            <p:ph type="body" sz="quarter" idx="29" hasCustomPrompt="1"/>
          </p:nvPr>
        </p:nvSpPr>
        <p:spPr>
          <a:xfrm>
            <a:off x="251520" y="836712"/>
            <a:ext cx="8641084" cy="432048"/>
          </a:xfrm>
          <a:prstGeom prst="rect">
            <a:avLst/>
          </a:prstGeom>
        </p:spPr>
        <p:txBody>
          <a:bodyPr/>
          <a:lstStyle>
            <a:lvl1pPr marL="0" indent="0">
              <a:buNone/>
              <a:defRPr sz="2000" b="1" i="0">
                <a:latin typeface="Arial Black" charset="0"/>
                <a:ea typeface="Arial Black" charset="0"/>
                <a:cs typeface="Arial Black" charset="0"/>
              </a:defRPr>
            </a:lvl1pPr>
          </a:lstStyle>
          <a:p>
            <a:pPr lvl="0"/>
            <a:r>
              <a:rPr lang="de-DE" dirty="0"/>
              <a:t>Überschrift zweite Zeile</a:t>
            </a:r>
          </a:p>
        </p:txBody>
      </p:sp>
    </p:spTree>
    <p:extLst>
      <p:ext uri="{BB962C8B-B14F-4D97-AF65-F5344CB8AC3E}">
        <p14:creationId xmlns="" xmlns:p14="http://schemas.microsoft.com/office/powerpoint/2010/main" val="4289287340"/>
      </p:ext>
    </p:extLst>
  </p:cSld>
  <p:clrMapOvr>
    <a:masterClrMapping/>
  </p:clrMapOvr>
  <p:transition spd="slow" advClick="0" advTm="700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fografik">
    <p:spTree>
      <p:nvGrpSpPr>
        <p:cNvPr id="1" name=""/>
        <p:cNvGrpSpPr/>
        <p:nvPr/>
      </p:nvGrpSpPr>
      <p:grpSpPr>
        <a:xfrm>
          <a:off x="0" y="0"/>
          <a:ext cx="0" cy="0"/>
          <a:chOff x="0" y="0"/>
          <a:chExt cx="0" cy="0"/>
        </a:xfrm>
      </p:grpSpPr>
      <p:sp>
        <p:nvSpPr>
          <p:cNvPr id="16" name="Rechteck 15"/>
          <p:cNvSpPr/>
          <p:nvPr userDrawn="1"/>
        </p:nvSpPr>
        <p:spPr>
          <a:xfrm>
            <a:off x="0" y="819472"/>
            <a:ext cx="9180512" cy="6038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5" name="Rechteck 64"/>
          <p:cNvSpPr/>
          <p:nvPr userDrawn="1"/>
        </p:nvSpPr>
        <p:spPr>
          <a:xfrm>
            <a:off x="728759" y="1150629"/>
            <a:ext cx="9144000" cy="6112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6" name="Rechteck 65"/>
          <p:cNvSpPr/>
          <p:nvPr userDrawn="1"/>
        </p:nvSpPr>
        <p:spPr>
          <a:xfrm>
            <a:off x="0" y="766886"/>
            <a:ext cx="6167636" cy="916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Rechteck 67"/>
          <p:cNvSpPr/>
          <p:nvPr userDrawn="1"/>
        </p:nvSpPr>
        <p:spPr>
          <a:xfrm>
            <a:off x="0" y="332656"/>
            <a:ext cx="6167636" cy="916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Textplatzhalter 16"/>
          <p:cNvSpPr>
            <a:spLocks noGrp="1"/>
          </p:cNvSpPr>
          <p:nvPr>
            <p:ph type="body" sz="quarter" idx="17" hasCustomPrompt="1"/>
          </p:nvPr>
        </p:nvSpPr>
        <p:spPr>
          <a:xfrm>
            <a:off x="251520" y="529035"/>
            <a:ext cx="5832475" cy="360263"/>
          </a:xfrm>
          <a:prstGeom prst="rect">
            <a:avLst/>
          </a:prstGeom>
        </p:spPr>
        <p:txBody>
          <a:bodyPr/>
          <a:lstStyle>
            <a:lvl1pPr marL="0" indent="0">
              <a:buNone/>
              <a:defRPr sz="2000" baseline="0">
                <a:latin typeface="Arial" charset="0"/>
                <a:ea typeface="Arial" charset="0"/>
                <a:cs typeface="Arial" charset="0"/>
              </a:defRPr>
            </a:lvl1pPr>
          </a:lstStyle>
          <a:p>
            <a:pPr lvl="0"/>
            <a:r>
              <a:rPr lang="de-DE" dirty="0"/>
              <a:t>Überschrift erste Zeile</a:t>
            </a:r>
          </a:p>
        </p:txBody>
      </p:sp>
      <p:sp>
        <p:nvSpPr>
          <p:cNvPr id="70" name="Textplatzhalter 16"/>
          <p:cNvSpPr>
            <a:spLocks noGrp="1"/>
          </p:cNvSpPr>
          <p:nvPr>
            <p:ph type="body" sz="quarter" idx="18" hasCustomPrompt="1"/>
          </p:nvPr>
        </p:nvSpPr>
        <p:spPr>
          <a:xfrm>
            <a:off x="251520" y="836712"/>
            <a:ext cx="8641084" cy="432048"/>
          </a:xfrm>
          <a:prstGeom prst="rect">
            <a:avLst/>
          </a:prstGeom>
        </p:spPr>
        <p:txBody>
          <a:bodyPr/>
          <a:lstStyle>
            <a:lvl1pPr marL="0" indent="0">
              <a:buNone/>
              <a:defRPr sz="2000" b="1" i="0">
                <a:latin typeface="Arial Black" charset="0"/>
                <a:ea typeface="Arial Black" charset="0"/>
                <a:cs typeface="Arial Black" charset="0"/>
              </a:defRPr>
            </a:lvl1pPr>
          </a:lstStyle>
          <a:p>
            <a:pPr lvl="0"/>
            <a:r>
              <a:rPr lang="de-DE" dirty="0"/>
              <a:t>Überschrift zweite Zeile</a:t>
            </a:r>
          </a:p>
        </p:txBody>
      </p:sp>
      <p:grpSp>
        <p:nvGrpSpPr>
          <p:cNvPr id="71" name="Gruppieren 12"/>
          <p:cNvGrpSpPr/>
          <p:nvPr userDrawn="1"/>
        </p:nvGrpSpPr>
        <p:grpSpPr>
          <a:xfrm>
            <a:off x="3345210" y="2367660"/>
            <a:ext cx="3603054" cy="1043879"/>
            <a:chOff x="3345210" y="2511676"/>
            <a:chExt cx="3603054" cy="1043879"/>
          </a:xfrm>
        </p:grpSpPr>
        <p:cxnSp>
          <p:nvCxnSpPr>
            <p:cNvPr id="72" name="Gerade Verbindung 71"/>
            <p:cNvCxnSpPr/>
            <p:nvPr/>
          </p:nvCxnSpPr>
          <p:spPr>
            <a:xfrm>
              <a:off x="3804256" y="2511676"/>
              <a:ext cx="3144008" cy="0"/>
            </a:xfrm>
            <a:prstGeom prst="line">
              <a:avLst/>
            </a:prstGeom>
            <a:ln w="38100">
              <a:solidFill>
                <a:srgbClr val="FFDD00"/>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a:stCxn id="89" idx="0"/>
              <a:endCxn id="110" idx="1"/>
            </p:cNvCxnSpPr>
            <p:nvPr/>
          </p:nvCxnSpPr>
          <p:spPr>
            <a:xfrm flipV="1">
              <a:off x="3875880" y="2654462"/>
              <a:ext cx="3070077" cy="1551"/>
            </a:xfrm>
            <a:prstGeom prst="line">
              <a:avLst/>
            </a:prstGeom>
            <a:ln w="38100">
              <a:solidFill>
                <a:srgbClr val="FFDD00"/>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a:stCxn id="88" idx="0"/>
            </p:cNvCxnSpPr>
            <p:nvPr/>
          </p:nvCxnSpPr>
          <p:spPr>
            <a:xfrm>
              <a:off x="3947888" y="2799708"/>
              <a:ext cx="3000376" cy="0"/>
            </a:xfrm>
            <a:prstGeom prst="line">
              <a:avLst/>
            </a:prstGeom>
            <a:ln w="38100">
              <a:solidFill>
                <a:srgbClr val="FFDD00"/>
              </a:solidFill>
            </a:ln>
          </p:spPr>
          <p:style>
            <a:lnRef idx="1">
              <a:schemeClr val="accent1"/>
            </a:lnRef>
            <a:fillRef idx="0">
              <a:schemeClr val="accent1"/>
            </a:fillRef>
            <a:effectRef idx="0">
              <a:schemeClr val="accent1"/>
            </a:effectRef>
            <a:fontRef idx="minor">
              <a:schemeClr val="tx1"/>
            </a:fontRef>
          </p:style>
        </p:cxnSp>
        <p:cxnSp>
          <p:nvCxnSpPr>
            <p:cNvPr id="75" name="Gerade Verbindung 74"/>
            <p:cNvCxnSpPr>
              <a:stCxn id="90" idx="2"/>
            </p:cNvCxnSpPr>
            <p:nvPr/>
          </p:nvCxnSpPr>
          <p:spPr>
            <a:xfrm>
              <a:off x="3345210" y="2970722"/>
              <a:ext cx="0" cy="584833"/>
            </a:xfrm>
            <a:prstGeom prst="line">
              <a:avLst/>
            </a:prstGeom>
            <a:ln w="38100">
              <a:solidFill>
                <a:srgbClr val="FFDD00"/>
              </a:solidFill>
            </a:ln>
          </p:spPr>
          <p:style>
            <a:lnRef idx="1">
              <a:schemeClr val="accent1"/>
            </a:lnRef>
            <a:fillRef idx="0">
              <a:schemeClr val="accent1"/>
            </a:fillRef>
            <a:effectRef idx="0">
              <a:schemeClr val="accent1"/>
            </a:effectRef>
            <a:fontRef idx="minor">
              <a:schemeClr val="tx1"/>
            </a:fontRef>
          </p:style>
        </p:cxnSp>
        <p:cxnSp>
          <p:nvCxnSpPr>
            <p:cNvPr id="76" name="Gerade Verbindung 75"/>
            <p:cNvCxnSpPr>
              <a:stCxn id="89" idx="2"/>
            </p:cNvCxnSpPr>
            <p:nvPr/>
          </p:nvCxnSpPr>
          <p:spPr>
            <a:xfrm>
              <a:off x="3489226" y="3042667"/>
              <a:ext cx="0" cy="512888"/>
            </a:xfrm>
            <a:prstGeom prst="line">
              <a:avLst/>
            </a:prstGeom>
            <a:ln w="38100">
              <a:solidFill>
                <a:srgbClr val="FFDD00"/>
              </a:solidFill>
            </a:ln>
          </p:spPr>
          <p:style>
            <a:lnRef idx="1">
              <a:schemeClr val="accent1"/>
            </a:lnRef>
            <a:fillRef idx="0">
              <a:schemeClr val="accent1"/>
            </a:fillRef>
            <a:effectRef idx="0">
              <a:schemeClr val="accent1"/>
            </a:effectRef>
            <a:fontRef idx="minor">
              <a:schemeClr val="tx1"/>
            </a:fontRef>
          </p:style>
        </p:cxnSp>
        <p:cxnSp>
          <p:nvCxnSpPr>
            <p:cNvPr id="77" name="Gerade Verbindung 76"/>
            <p:cNvCxnSpPr>
              <a:stCxn id="88" idx="2"/>
            </p:cNvCxnSpPr>
            <p:nvPr/>
          </p:nvCxnSpPr>
          <p:spPr>
            <a:xfrm>
              <a:off x="3633242" y="3114354"/>
              <a:ext cx="0" cy="441201"/>
            </a:xfrm>
            <a:prstGeom prst="line">
              <a:avLst/>
            </a:prstGeom>
            <a:ln w="38100">
              <a:solidFill>
                <a:srgbClr val="FFDD00"/>
              </a:solidFill>
            </a:ln>
          </p:spPr>
          <p:style>
            <a:lnRef idx="1">
              <a:schemeClr val="accent1"/>
            </a:lnRef>
            <a:fillRef idx="0">
              <a:schemeClr val="accent1"/>
            </a:fillRef>
            <a:effectRef idx="0">
              <a:schemeClr val="accent1"/>
            </a:effectRef>
            <a:fontRef idx="minor">
              <a:schemeClr val="tx1"/>
            </a:fontRef>
          </p:style>
        </p:cxnSp>
        <p:sp>
          <p:nvSpPr>
            <p:cNvPr id="78" name="Bogen 77"/>
            <p:cNvSpPr/>
            <p:nvPr/>
          </p:nvSpPr>
          <p:spPr>
            <a:xfrm flipH="1">
              <a:off x="3633242" y="2799708"/>
              <a:ext cx="629292" cy="629292"/>
            </a:xfrm>
            <a:prstGeom prst="arc">
              <a:avLst/>
            </a:prstGeom>
            <a:ln w="38100">
              <a:solidFill>
                <a:srgbClr val="FFDD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79" name="Bogen 78"/>
            <p:cNvSpPr/>
            <p:nvPr/>
          </p:nvSpPr>
          <p:spPr>
            <a:xfrm flipH="1">
              <a:off x="3489226" y="2656013"/>
              <a:ext cx="773308" cy="773308"/>
            </a:xfrm>
            <a:prstGeom prst="arc">
              <a:avLst/>
            </a:prstGeom>
            <a:ln w="38100">
              <a:solidFill>
                <a:srgbClr val="FFDD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80" name="Bogen 79"/>
            <p:cNvSpPr/>
            <p:nvPr/>
          </p:nvSpPr>
          <p:spPr>
            <a:xfrm flipH="1">
              <a:off x="3345210" y="2511676"/>
              <a:ext cx="918092" cy="918092"/>
            </a:xfrm>
            <a:prstGeom prst="arc">
              <a:avLst/>
            </a:prstGeom>
            <a:ln w="38100">
              <a:solidFill>
                <a:srgbClr val="FFDD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nvGrpSpPr>
          <p:cNvPr id="81" name="Gruppieren 26"/>
          <p:cNvGrpSpPr/>
          <p:nvPr userDrawn="1"/>
        </p:nvGrpSpPr>
        <p:grpSpPr>
          <a:xfrm>
            <a:off x="5580112" y="2898651"/>
            <a:ext cx="288032" cy="1285529"/>
            <a:chOff x="5580112" y="2167955"/>
            <a:chExt cx="288032" cy="2160241"/>
          </a:xfrm>
        </p:grpSpPr>
        <p:cxnSp>
          <p:nvCxnSpPr>
            <p:cNvPr id="82" name="Gerade Verbindung 81"/>
            <p:cNvCxnSpPr/>
            <p:nvPr/>
          </p:nvCxnSpPr>
          <p:spPr>
            <a:xfrm>
              <a:off x="5580112" y="2167956"/>
              <a:ext cx="0" cy="2160240"/>
            </a:xfrm>
            <a:prstGeom prst="line">
              <a:avLst/>
            </a:prstGeom>
            <a:ln w="38100">
              <a:solidFill>
                <a:srgbClr val="FFDD00"/>
              </a:solidFill>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p:nvCxnSpPr>
          <p:spPr>
            <a:xfrm>
              <a:off x="5724128" y="2167956"/>
              <a:ext cx="0" cy="2160240"/>
            </a:xfrm>
            <a:prstGeom prst="line">
              <a:avLst/>
            </a:prstGeom>
            <a:ln w="38100">
              <a:solidFill>
                <a:srgbClr val="FFDD00"/>
              </a:solidFill>
            </a:ln>
          </p:spPr>
          <p:style>
            <a:lnRef idx="1">
              <a:schemeClr val="accent1"/>
            </a:lnRef>
            <a:fillRef idx="0">
              <a:schemeClr val="accent1"/>
            </a:fillRef>
            <a:effectRef idx="0">
              <a:schemeClr val="accent1"/>
            </a:effectRef>
            <a:fontRef idx="minor">
              <a:schemeClr val="tx1"/>
            </a:fontRef>
          </p:style>
        </p:cxnSp>
        <p:cxnSp>
          <p:nvCxnSpPr>
            <p:cNvPr id="84" name="Gerade Verbindung 83"/>
            <p:cNvCxnSpPr/>
            <p:nvPr/>
          </p:nvCxnSpPr>
          <p:spPr>
            <a:xfrm>
              <a:off x="5868144" y="2167955"/>
              <a:ext cx="0" cy="2160241"/>
            </a:xfrm>
            <a:prstGeom prst="line">
              <a:avLst/>
            </a:prstGeom>
            <a:ln w="38100">
              <a:solidFill>
                <a:srgbClr val="FFDD00"/>
              </a:solidFill>
            </a:ln>
          </p:spPr>
          <p:style>
            <a:lnRef idx="1">
              <a:schemeClr val="accent1"/>
            </a:lnRef>
            <a:fillRef idx="0">
              <a:schemeClr val="accent1"/>
            </a:fillRef>
            <a:effectRef idx="0">
              <a:schemeClr val="accent1"/>
            </a:effectRef>
            <a:fontRef idx="minor">
              <a:schemeClr val="tx1"/>
            </a:fontRef>
          </p:style>
        </p:cxnSp>
      </p:grpSp>
      <p:grpSp>
        <p:nvGrpSpPr>
          <p:cNvPr id="85" name="Gruppieren 30"/>
          <p:cNvGrpSpPr/>
          <p:nvPr userDrawn="1"/>
        </p:nvGrpSpPr>
        <p:grpSpPr>
          <a:xfrm>
            <a:off x="1086503" y="2852935"/>
            <a:ext cx="288032" cy="2160241"/>
            <a:chOff x="1086503" y="2996951"/>
            <a:chExt cx="288032" cy="2160241"/>
          </a:xfrm>
        </p:grpSpPr>
        <p:cxnSp>
          <p:nvCxnSpPr>
            <p:cNvPr id="86" name="Gerade Verbindung 85"/>
            <p:cNvCxnSpPr/>
            <p:nvPr/>
          </p:nvCxnSpPr>
          <p:spPr>
            <a:xfrm>
              <a:off x="1086503" y="2996952"/>
              <a:ext cx="0" cy="2160240"/>
            </a:xfrm>
            <a:prstGeom prst="line">
              <a:avLst/>
            </a:prstGeom>
            <a:ln w="38100">
              <a:solidFill>
                <a:srgbClr val="FFDD00"/>
              </a:solidFill>
            </a:ln>
          </p:spPr>
          <p:style>
            <a:lnRef idx="1">
              <a:schemeClr val="accent1"/>
            </a:lnRef>
            <a:fillRef idx="0">
              <a:schemeClr val="accent1"/>
            </a:fillRef>
            <a:effectRef idx="0">
              <a:schemeClr val="accent1"/>
            </a:effectRef>
            <a:fontRef idx="minor">
              <a:schemeClr val="tx1"/>
            </a:fontRef>
          </p:style>
        </p:cxnSp>
        <p:cxnSp>
          <p:nvCxnSpPr>
            <p:cNvPr id="87" name="Gerade Verbindung 86"/>
            <p:cNvCxnSpPr/>
            <p:nvPr/>
          </p:nvCxnSpPr>
          <p:spPr>
            <a:xfrm>
              <a:off x="1230519" y="2996952"/>
              <a:ext cx="0" cy="2160240"/>
            </a:xfrm>
            <a:prstGeom prst="line">
              <a:avLst/>
            </a:prstGeom>
            <a:ln w="38100">
              <a:solidFill>
                <a:srgbClr val="FFDD00"/>
              </a:solidFill>
            </a:ln>
          </p:spPr>
          <p:style>
            <a:lnRef idx="1">
              <a:schemeClr val="accent1"/>
            </a:lnRef>
            <a:fillRef idx="0">
              <a:schemeClr val="accent1"/>
            </a:fillRef>
            <a:effectRef idx="0">
              <a:schemeClr val="accent1"/>
            </a:effectRef>
            <a:fontRef idx="minor">
              <a:schemeClr val="tx1"/>
            </a:fontRef>
          </p:style>
        </p:cxnSp>
        <p:cxnSp>
          <p:nvCxnSpPr>
            <p:cNvPr id="88" name="Gerade Verbindung 87"/>
            <p:cNvCxnSpPr/>
            <p:nvPr/>
          </p:nvCxnSpPr>
          <p:spPr>
            <a:xfrm>
              <a:off x="1374535" y="2996951"/>
              <a:ext cx="0" cy="2160241"/>
            </a:xfrm>
            <a:prstGeom prst="line">
              <a:avLst/>
            </a:prstGeom>
            <a:ln w="38100">
              <a:solidFill>
                <a:srgbClr val="FFDD00"/>
              </a:solidFill>
            </a:ln>
          </p:spPr>
          <p:style>
            <a:lnRef idx="1">
              <a:schemeClr val="accent1"/>
            </a:lnRef>
            <a:fillRef idx="0">
              <a:schemeClr val="accent1"/>
            </a:fillRef>
            <a:effectRef idx="0">
              <a:schemeClr val="accent1"/>
            </a:effectRef>
            <a:fontRef idx="minor">
              <a:schemeClr val="tx1"/>
            </a:fontRef>
          </p:style>
        </p:cxnSp>
      </p:grpSp>
      <p:grpSp>
        <p:nvGrpSpPr>
          <p:cNvPr id="89" name="Gruppieren 34"/>
          <p:cNvGrpSpPr/>
          <p:nvPr userDrawn="1"/>
        </p:nvGrpSpPr>
        <p:grpSpPr>
          <a:xfrm>
            <a:off x="2202627" y="3808141"/>
            <a:ext cx="4745637" cy="288032"/>
            <a:chOff x="2202627" y="3952157"/>
            <a:chExt cx="4745637" cy="288032"/>
          </a:xfrm>
        </p:grpSpPr>
        <p:cxnSp>
          <p:nvCxnSpPr>
            <p:cNvPr id="90" name="Gerade Verbindung 89"/>
            <p:cNvCxnSpPr/>
            <p:nvPr/>
          </p:nvCxnSpPr>
          <p:spPr>
            <a:xfrm>
              <a:off x="2202627" y="3952157"/>
              <a:ext cx="4745637" cy="0"/>
            </a:xfrm>
            <a:prstGeom prst="line">
              <a:avLst/>
            </a:prstGeom>
            <a:ln w="38100">
              <a:solidFill>
                <a:srgbClr val="FFDD00"/>
              </a:solidFill>
            </a:ln>
          </p:spPr>
          <p:style>
            <a:lnRef idx="1">
              <a:schemeClr val="accent1"/>
            </a:lnRef>
            <a:fillRef idx="0">
              <a:schemeClr val="accent1"/>
            </a:fillRef>
            <a:effectRef idx="0">
              <a:schemeClr val="accent1"/>
            </a:effectRef>
            <a:fontRef idx="minor">
              <a:schemeClr val="tx1"/>
            </a:fontRef>
          </p:style>
        </p:cxnSp>
        <p:cxnSp>
          <p:nvCxnSpPr>
            <p:cNvPr id="91" name="Gerade Verbindung 90"/>
            <p:cNvCxnSpPr>
              <a:stCxn id="108" idx="3"/>
              <a:endCxn id="112" idx="1"/>
            </p:cNvCxnSpPr>
            <p:nvPr/>
          </p:nvCxnSpPr>
          <p:spPr>
            <a:xfrm flipV="1">
              <a:off x="2209448" y="4085481"/>
              <a:ext cx="4738816" cy="1142"/>
            </a:xfrm>
            <a:prstGeom prst="line">
              <a:avLst/>
            </a:prstGeom>
            <a:ln w="38100">
              <a:solidFill>
                <a:srgbClr val="FFDD00"/>
              </a:solidFill>
            </a:ln>
          </p:spPr>
          <p:style>
            <a:lnRef idx="1">
              <a:schemeClr val="accent1"/>
            </a:lnRef>
            <a:fillRef idx="0">
              <a:schemeClr val="accent1"/>
            </a:fillRef>
            <a:effectRef idx="0">
              <a:schemeClr val="accent1"/>
            </a:effectRef>
            <a:fontRef idx="minor">
              <a:schemeClr val="tx1"/>
            </a:fontRef>
          </p:style>
        </p:cxnSp>
        <p:cxnSp>
          <p:nvCxnSpPr>
            <p:cNvPr id="92" name="Gerade Verbindung 91"/>
            <p:cNvCxnSpPr/>
            <p:nvPr/>
          </p:nvCxnSpPr>
          <p:spPr>
            <a:xfrm>
              <a:off x="2202627" y="4240189"/>
              <a:ext cx="4745637" cy="0"/>
            </a:xfrm>
            <a:prstGeom prst="line">
              <a:avLst/>
            </a:prstGeom>
            <a:ln w="38100">
              <a:solidFill>
                <a:srgbClr val="FFDD00"/>
              </a:solidFill>
            </a:ln>
          </p:spPr>
          <p:style>
            <a:lnRef idx="1">
              <a:schemeClr val="accent1"/>
            </a:lnRef>
            <a:fillRef idx="0">
              <a:schemeClr val="accent1"/>
            </a:fillRef>
            <a:effectRef idx="0">
              <a:schemeClr val="accent1"/>
            </a:effectRef>
            <a:fontRef idx="minor">
              <a:schemeClr val="tx1"/>
            </a:fontRef>
          </p:style>
        </p:cxnSp>
      </p:grpSp>
      <p:grpSp>
        <p:nvGrpSpPr>
          <p:cNvPr id="93" name="Gruppieren 38"/>
          <p:cNvGrpSpPr/>
          <p:nvPr userDrawn="1"/>
        </p:nvGrpSpPr>
        <p:grpSpPr>
          <a:xfrm>
            <a:off x="0" y="2367981"/>
            <a:ext cx="827584" cy="288032"/>
            <a:chOff x="14139" y="2511997"/>
            <a:chExt cx="827584" cy="288032"/>
          </a:xfrm>
        </p:grpSpPr>
        <p:cxnSp>
          <p:nvCxnSpPr>
            <p:cNvPr id="94" name="Gerade Verbindung 93"/>
            <p:cNvCxnSpPr/>
            <p:nvPr/>
          </p:nvCxnSpPr>
          <p:spPr>
            <a:xfrm>
              <a:off x="14139" y="2511997"/>
              <a:ext cx="827584" cy="0"/>
            </a:xfrm>
            <a:prstGeom prst="line">
              <a:avLst/>
            </a:prstGeom>
            <a:ln w="38100">
              <a:solidFill>
                <a:srgbClr val="FFDD00"/>
              </a:solidFill>
            </a:ln>
          </p:spPr>
          <p:style>
            <a:lnRef idx="1">
              <a:schemeClr val="accent1"/>
            </a:lnRef>
            <a:fillRef idx="0">
              <a:schemeClr val="accent1"/>
            </a:fillRef>
            <a:effectRef idx="0">
              <a:schemeClr val="accent1"/>
            </a:effectRef>
            <a:fontRef idx="minor">
              <a:schemeClr val="tx1"/>
            </a:fontRef>
          </p:style>
        </p:cxnSp>
        <p:cxnSp>
          <p:nvCxnSpPr>
            <p:cNvPr id="95" name="Gerade Verbindung 94"/>
            <p:cNvCxnSpPr/>
            <p:nvPr/>
          </p:nvCxnSpPr>
          <p:spPr>
            <a:xfrm>
              <a:off x="14139" y="2656460"/>
              <a:ext cx="827584" cy="0"/>
            </a:xfrm>
            <a:prstGeom prst="line">
              <a:avLst/>
            </a:prstGeom>
            <a:ln w="38100">
              <a:solidFill>
                <a:srgbClr val="FFDD00"/>
              </a:solidFill>
            </a:ln>
          </p:spPr>
          <p:style>
            <a:lnRef idx="1">
              <a:schemeClr val="accent1"/>
            </a:lnRef>
            <a:fillRef idx="0">
              <a:schemeClr val="accent1"/>
            </a:fillRef>
            <a:effectRef idx="0">
              <a:schemeClr val="accent1"/>
            </a:effectRef>
            <a:fontRef idx="minor">
              <a:schemeClr val="tx1"/>
            </a:fontRef>
          </p:style>
        </p:cxnSp>
        <p:cxnSp>
          <p:nvCxnSpPr>
            <p:cNvPr id="96" name="Gerade Verbindung 95"/>
            <p:cNvCxnSpPr/>
            <p:nvPr/>
          </p:nvCxnSpPr>
          <p:spPr>
            <a:xfrm>
              <a:off x="14139" y="2800029"/>
              <a:ext cx="827584" cy="0"/>
            </a:xfrm>
            <a:prstGeom prst="line">
              <a:avLst/>
            </a:prstGeom>
            <a:ln w="38100">
              <a:solidFill>
                <a:srgbClr val="FFDD00"/>
              </a:solidFill>
            </a:ln>
          </p:spPr>
          <p:style>
            <a:lnRef idx="1">
              <a:schemeClr val="accent1"/>
            </a:lnRef>
            <a:fillRef idx="0">
              <a:schemeClr val="accent1"/>
            </a:fillRef>
            <a:effectRef idx="0">
              <a:schemeClr val="accent1"/>
            </a:effectRef>
            <a:fontRef idx="minor">
              <a:schemeClr val="tx1"/>
            </a:fontRef>
          </p:style>
        </p:cxnSp>
      </p:grpSp>
      <p:sp>
        <p:nvSpPr>
          <p:cNvPr id="97" name="Rechteck 96"/>
          <p:cNvSpPr/>
          <p:nvPr userDrawn="1"/>
        </p:nvSpPr>
        <p:spPr>
          <a:xfrm>
            <a:off x="267861" y="1916832"/>
            <a:ext cx="1944216" cy="1171229"/>
          </a:xfrm>
          <a:prstGeom prst="rect">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i="0" dirty="0">
                <a:solidFill>
                  <a:schemeClr val="tx1"/>
                </a:solidFill>
                <a:latin typeface="Arial Black" charset="0"/>
                <a:ea typeface="Arial Black" charset="0"/>
                <a:cs typeface="Arial Black" charset="0"/>
              </a:rPr>
              <a:t>Ausbildung</a:t>
            </a:r>
          </a:p>
        </p:txBody>
      </p:sp>
      <p:sp>
        <p:nvSpPr>
          <p:cNvPr id="98" name="Rectangle 5"/>
          <p:cNvSpPr>
            <a:spLocks noChangeArrowheads="1"/>
          </p:cNvSpPr>
          <p:nvPr userDrawn="1"/>
        </p:nvSpPr>
        <p:spPr bwMode="auto">
          <a:xfrm>
            <a:off x="265232" y="3356992"/>
            <a:ext cx="1944216" cy="1171229"/>
          </a:xfrm>
          <a:prstGeom prst="rect">
            <a:avLst/>
          </a:prstGeom>
          <a:solidFill>
            <a:srgbClr val="FFDD00"/>
          </a:solidFill>
          <a:ln w="9525">
            <a:noFill/>
            <a:miter lim="800000"/>
            <a:headEnd/>
            <a:tailEnd/>
          </a:ln>
          <a:effectLst/>
        </p:spPr>
        <p:txBody>
          <a:bodyPr wrap="none" lIns="90000" tIns="46800" rIns="90000" bIns="46800" anchor="ctr"/>
          <a:lstStyle/>
          <a:p>
            <a:pPr>
              <a:defRPr/>
            </a:pPr>
            <a:r>
              <a:rPr lang="de-DE" sz="1400" b="1" i="0" dirty="0">
                <a:latin typeface="Arial Black" charset="0"/>
                <a:ea typeface="Arial Black" charset="0"/>
                <a:cs typeface="Arial Black" charset="0"/>
              </a:rPr>
              <a:t>Angestellte(r)</a:t>
            </a:r>
            <a:br>
              <a:rPr lang="de-DE" sz="1400" b="1" i="0" dirty="0">
                <a:latin typeface="Arial Black" charset="0"/>
                <a:ea typeface="Arial Black" charset="0"/>
                <a:cs typeface="Arial Black" charset="0"/>
              </a:rPr>
            </a:br>
            <a:r>
              <a:rPr lang="de-DE" sz="1400" b="1" i="0" dirty="0">
                <a:latin typeface="Arial Black" charset="0"/>
                <a:ea typeface="Arial Black" charset="0"/>
                <a:cs typeface="Arial Black" charset="0"/>
              </a:rPr>
              <a:t>Fachmann/-frau </a:t>
            </a:r>
          </a:p>
          <a:p>
            <a:pPr>
              <a:defRPr/>
            </a:pPr>
            <a:r>
              <a:rPr lang="de-DE" sz="1400" b="1" i="0" dirty="0">
                <a:latin typeface="Arial Black" charset="0"/>
                <a:ea typeface="Arial Black" charset="0"/>
                <a:cs typeface="Arial Black" charset="0"/>
              </a:rPr>
              <a:t>im E-Handwerk</a:t>
            </a:r>
          </a:p>
        </p:txBody>
      </p:sp>
      <p:sp>
        <p:nvSpPr>
          <p:cNvPr id="99" name="Rectangle 5"/>
          <p:cNvSpPr>
            <a:spLocks noChangeArrowheads="1"/>
          </p:cNvSpPr>
          <p:nvPr userDrawn="1"/>
        </p:nvSpPr>
        <p:spPr bwMode="auto">
          <a:xfrm>
            <a:off x="2497907" y="3356992"/>
            <a:ext cx="1944216" cy="1171229"/>
          </a:xfrm>
          <a:prstGeom prst="rect">
            <a:avLst/>
          </a:prstGeom>
          <a:solidFill>
            <a:srgbClr val="FFDD00"/>
          </a:solidFill>
          <a:ln w="9525">
            <a:noFill/>
            <a:miter lim="800000"/>
            <a:headEnd/>
            <a:tailEnd/>
          </a:ln>
          <a:effectLst/>
        </p:spPr>
        <p:txBody>
          <a:bodyPr wrap="none" lIns="90000" tIns="46800" rIns="90000" bIns="46800" anchor="ctr"/>
          <a:lstStyle/>
          <a:p>
            <a:r>
              <a:rPr lang="de-DE" sz="1400" b="1" i="0" dirty="0">
                <a:latin typeface="Arial Black" charset="0"/>
                <a:ea typeface="Arial Black" charset="0"/>
                <a:cs typeface="Arial Black" charset="0"/>
              </a:rPr>
              <a:t>Meister/-in im</a:t>
            </a:r>
            <a:br>
              <a:rPr lang="de-DE" sz="1400" b="1" i="0" dirty="0">
                <a:latin typeface="Arial Black" charset="0"/>
                <a:ea typeface="Arial Black" charset="0"/>
                <a:cs typeface="Arial Black" charset="0"/>
              </a:rPr>
            </a:br>
            <a:r>
              <a:rPr lang="de-DE" sz="1400" b="1" i="0" dirty="0">
                <a:latin typeface="Arial Black" charset="0"/>
                <a:ea typeface="Arial Black" charset="0"/>
                <a:cs typeface="Arial Black" charset="0"/>
              </a:rPr>
              <a:t>E-Handwerk</a:t>
            </a:r>
          </a:p>
        </p:txBody>
      </p:sp>
      <p:sp>
        <p:nvSpPr>
          <p:cNvPr id="100" name="Rectangle 5"/>
          <p:cNvSpPr>
            <a:spLocks noChangeArrowheads="1"/>
          </p:cNvSpPr>
          <p:nvPr userDrawn="1"/>
        </p:nvSpPr>
        <p:spPr bwMode="auto">
          <a:xfrm>
            <a:off x="6945957" y="1916832"/>
            <a:ext cx="1946523" cy="1187228"/>
          </a:xfrm>
          <a:prstGeom prst="rect">
            <a:avLst/>
          </a:prstGeom>
          <a:solidFill>
            <a:srgbClr val="FF4542"/>
          </a:solidFill>
          <a:ln w="9525">
            <a:noFill/>
            <a:miter lim="800000"/>
            <a:headEnd/>
            <a:tailEnd/>
          </a:ln>
          <a:effectLst/>
        </p:spPr>
        <p:txBody>
          <a:bodyPr wrap="none" lIns="90000" tIns="46800" rIns="90000" bIns="46800" anchor="ctr"/>
          <a:lstStyle/>
          <a:p>
            <a:r>
              <a:rPr lang="de-DE" sz="1400" b="1" i="0" dirty="0">
                <a:solidFill>
                  <a:schemeClr val="bg1"/>
                </a:solidFill>
                <a:latin typeface="Arial Black" charset="0"/>
                <a:ea typeface="Arial Black" charset="0"/>
                <a:cs typeface="Arial Black" charset="0"/>
              </a:rPr>
              <a:t>Eigenes </a:t>
            </a:r>
          </a:p>
          <a:p>
            <a:r>
              <a:rPr lang="de-DE" sz="1400" b="1" i="0" dirty="0">
                <a:solidFill>
                  <a:schemeClr val="bg1"/>
                </a:solidFill>
                <a:latin typeface="Arial Black" charset="0"/>
                <a:ea typeface="Arial Black" charset="0"/>
                <a:cs typeface="Arial Black" charset="0"/>
              </a:rPr>
              <a:t>Unternehmen</a:t>
            </a:r>
          </a:p>
        </p:txBody>
      </p:sp>
      <p:sp>
        <p:nvSpPr>
          <p:cNvPr id="102" name="Rectangle 5"/>
          <p:cNvSpPr>
            <a:spLocks noChangeArrowheads="1"/>
          </p:cNvSpPr>
          <p:nvPr userDrawn="1"/>
        </p:nvSpPr>
        <p:spPr bwMode="auto">
          <a:xfrm>
            <a:off x="6948264" y="3355850"/>
            <a:ext cx="1944216" cy="1171229"/>
          </a:xfrm>
          <a:prstGeom prst="rect">
            <a:avLst/>
          </a:prstGeom>
          <a:solidFill>
            <a:srgbClr val="FF4542"/>
          </a:solidFill>
          <a:ln w="9525">
            <a:noFill/>
            <a:miter lim="800000"/>
            <a:headEnd/>
            <a:tailEnd/>
          </a:ln>
          <a:effectLst/>
        </p:spPr>
        <p:txBody>
          <a:bodyPr wrap="none" lIns="90000" tIns="46800" rIns="90000" bIns="46800" anchor="ctr"/>
          <a:lstStyle/>
          <a:p>
            <a:r>
              <a:rPr lang="de-DE" sz="1400" b="1" i="0" dirty="0">
                <a:solidFill>
                  <a:schemeClr val="bg1"/>
                </a:solidFill>
                <a:latin typeface="Arial Black" charset="0"/>
                <a:ea typeface="Arial Black" charset="0"/>
                <a:cs typeface="Arial Black" charset="0"/>
              </a:rPr>
              <a:t>(internationale)</a:t>
            </a:r>
          </a:p>
          <a:p>
            <a:r>
              <a:rPr lang="de-DE" sz="1400" b="1" i="0" dirty="0">
                <a:solidFill>
                  <a:schemeClr val="bg1"/>
                </a:solidFill>
                <a:latin typeface="Arial Black" charset="0"/>
                <a:ea typeface="Arial Black" charset="0"/>
                <a:cs typeface="Arial Black" charset="0"/>
              </a:rPr>
              <a:t>Expertenkarriere</a:t>
            </a:r>
          </a:p>
          <a:p>
            <a:r>
              <a:rPr lang="de-DE" sz="1400" b="1" i="0" dirty="0">
                <a:solidFill>
                  <a:schemeClr val="bg1"/>
                </a:solidFill>
                <a:latin typeface="Arial Black" charset="0"/>
                <a:ea typeface="Arial Black" charset="0"/>
                <a:cs typeface="Arial Black" charset="0"/>
              </a:rPr>
              <a:t>als Angestellte/-r</a:t>
            </a:r>
          </a:p>
        </p:txBody>
      </p:sp>
      <p:sp>
        <p:nvSpPr>
          <p:cNvPr id="103" name="Rectangle 5"/>
          <p:cNvSpPr>
            <a:spLocks noChangeArrowheads="1"/>
          </p:cNvSpPr>
          <p:nvPr userDrawn="1"/>
        </p:nvSpPr>
        <p:spPr bwMode="auto">
          <a:xfrm>
            <a:off x="4730155" y="3356991"/>
            <a:ext cx="1944216" cy="1171231"/>
          </a:xfrm>
          <a:prstGeom prst="rect">
            <a:avLst/>
          </a:prstGeom>
          <a:solidFill>
            <a:schemeClr val="bg1">
              <a:lumMod val="85000"/>
            </a:schemeClr>
          </a:solidFill>
          <a:ln>
            <a:noFill/>
          </a:ln>
          <a:extLst/>
        </p:spPr>
        <p:txBody>
          <a:bodyPr wrap="none" lIns="90000" tIns="46800" rIns="90000" bIns="468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de-DE" altLang="de-DE" sz="1200" b="0" i="0" kern="0" dirty="0">
                <a:solidFill>
                  <a:schemeClr val="tx1">
                    <a:lumMod val="75000"/>
                    <a:lumOff val="25000"/>
                  </a:schemeClr>
                </a:solidFill>
                <a:latin typeface="Arial" charset="0"/>
                <a:ea typeface="Arial" charset="0"/>
                <a:cs typeface="Arial" charset="0"/>
              </a:rPr>
              <a:t>Naturwissenschaftliches</a:t>
            </a:r>
          </a:p>
          <a:p>
            <a:pPr eaLnBrk="1" hangingPunct="1">
              <a:defRPr/>
            </a:pPr>
            <a:r>
              <a:rPr lang="de-DE" altLang="de-DE" sz="1200" b="0" i="0" kern="0" dirty="0">
                <a:solidFill>
                  <a:schemeClr val="tx1">
                    <a:lumMod val="75000"/>
                    <a:lumOff val="25000"/>
                  </a:schemeClr>
                </a:solidFill>
                <a:latin typeface="Arial" charset="0"/>
                <a:ea typeface="Arial" charset="0"/>
                <a:cs typeface="Arial" charset="0"/>
              </a:rPr>
              <a:t>oder kaufmännisches</a:t>
            </a:r>
          </a:p>
          <a:p>
            <a:pPr eaLnBrk="1" hangingPunct="1">
              <a:defRPr/>
            </a:pPr>
            <a:r>
              <a:rPr lang="de-DE" altLang="de-DE" sz="1200" b="0" i="0" kern="0" dirty="0">
                <a:solidFill>
                  <a:schemeClr val="tx1">
                    <a:lumMod val="75000"/>
                    <a:lumOff val="25000"/>
                  </a:schemeClr>
                </a:solidFill>
                <a:latin typeface="Arial" charset="0"/>
                <a:ea typeface="Arial" charset="0"/>
                <a:cs typeface="Arial" charset="0"/>
              </a:rPr>
              <a:t>Studium</a:t>
            </a:r>
          </a:p>
        </p:txBody>
      </p:sp>
      <p:sp>
        <p:nvSpPr>
          <p:cNvPr id="104" name="Rectangle 5"/>
          <p:cNvSpPr>
            <a:spLocks noChangeArrowheads="1"/>
          </p:cNvSpPr>
          <p:nvPr userDrawn="1"/>
        </p:nvSpPr>
        <p:spPr bwMode="auto">
          <a:xfrm>
            <a:off x="258411" y="4797152"/>
            <a:ext cx="1944216" cy="1171229"/>
          </a:xfrm>
          <a:prstGeom prst="rect">
            <a:avLst/>
          </a:prstGeom>
          <a:solidFill>
            <a:schemeClr val="bg1">
              <a:lumMod val="85000"/>
            </a:schemeClr>
          </a:solidFill>
          <a:ln>
            <a:noFill/>
          </a:ln>
          <a:extLst/>
        </p:spPr>
        <p:txBody>
          <a:bodyPr wrap="none" lIns="90000" tIns="46800" rIns="90000" bIns="46800" anchor="ctr"/>
          <a:lstStyle/>
          <a:p>
            <a:r>
              <a:rPr lang="de-DE" altLang="de-DE" sz="1200" b="0" i="1" kern="0" dirty="0">
                <a:solidFill>
                  <a:schemeClr val="tx1">
                    <a:lumMod val="75000"/>
                    <a:lumOff val="25000"/>
                  </a:schemeClr>
                </a:solidFill>
                <a:latin typeface="Arial" charset="0"/>
                <a:ea typeface="Arial" charset="0"/>
                <a:cs typeface="Arial" charset="0"/>
              </a:rPr>
              <a:t>Gewerblich-technische</a:t>
            </a:r>
          </a:p>
          <a:p>
            <a:r>
              <a:rPr lang="de-DE" altLang="de-DE" sz="1200" b="0" i="1" kern="0" dirty="0">
                <a:solidFill>
                  <a:schemeClr val="tx1">
                    <a:lumMod val="75000"/>
                    <a:lumOff val="25000"/>
                  </a:schemeClr>
                </a:solidFill>
                <a:latin typeface="Arial" charset="0"/>
                <a:ea typeface="Arial" charset="0"/>
                <a:cs typeface="Arial" charset="0"/>
              </a:rPr>
              <a:t>Weiterbildungen</a:t>
            </a:r>
          </a:p>
          <a:p>
            <a:endParaRPr lang="de-DE" altLang="de-DE" sz="1200" b="0" i="1" kern="0" dirty="0">
              <a:solidFill>
                <a:schemeClr val="tx1">
                  <a:lumMod val="75000"/>
                  <a:lumOff val="25000"/>
                </a:schemeClr>
              </a:solidFill>
              <a:latin typeface="Arial" charset="0"/>
              <a:ea typeface="Arial" charset="0"/>
              <a:cs typeface="Arial" charset="0"/>
            </a:endParaRPr>
          </a:p>
          <a:p>
            <a:r>
              <a:rPr lang="de-DE" altLang="de-DE" sz="1200" b="0" i="1" kern="0" dirty="0">
                <a:solidFill>
                  <a:schemeClr val="tx1">
                    <a:lumMod val="75000"/>
                    <a:lumOff val="25000"/>
                  </a:schemeClr>
                </a:solidFill>
                <a:latin typeface="Arial" charset="0"/>
                <a:ea typeface="Arial" charset="0"/>
                <a:cs typeface="Arial" charset="0"/>
              </a:rPr>
              <a:t>Kaufmännische Fort- und </a:t>
            </a:r>
          </a:p>
          <a:p>
            <a:r>
              <a:rPr lang="de-DE" altLang="de-DE" sz="1200" b="0" i="1" kern="0" dirty="0">
                <a:solidFill>
                  <a:schemeClr val="tx1">
                    <a:lumMod val="75000"/>
                    <a:lumOff val="25000"/>
                  </a:schemeClr>
                </a:solidFill>
                <a:latin typeface="Arial" charset="0"/>
                <a:ea typeface="Arial" charset="0"/>
                <a:cs typeface="Arial" charset="0"/>
              </a:rPr>
              <a:t>Weiterbildungen</a:t>
            </a:r>
          </a:p>
        </p:txBody>
      </p:sp>
      <p:grpSp>
        <p:nvGrpSpPr>
          <p:cNvPr id="105" name="Gruppieren 50"/>
          <p:cNvGrpSpPr/>
          <p:nvPr userDrawn="1"/>
        </p:nvGrpSpPr>
        <p:grpSpPr>
          <a:xfrm flipV="1">
            <a:off x="3345210" y="4527079"/>
            <a:ext cx="3603054" cy="1043879"/>
            <a:chOff x="3345210" y="2511676"/>
            <a:chExt cx="3603054" cy="1043879"/>
          </a:xfrm>
        </p:grpSpPr>
        <p:cxnSp>
          <p:nvCxnSpPr>
            <p:cNvPr id="106" name="Gerade Verbindung 105"/>
            <p:cNvCxnSpPr/>
            <p:nvPr/>
          </p:nvCxnSpPr>
          <p:spPr>
            <a:xfrm>
              <a:off x="3804256" y="2511676"/>
              <a:ext cx="3144008" cy="0"/>
            </a:xfrm>
            <a:prstGeom prst="line">
              <a:avLst/>
            </a:prstGeom>
            <a:ln w="38100">
              <a:solidFill>
                <a:srgbClr val="FFDD00"/>
              </a:solidFill>
            </a:ln>
          </p:spPr>
          <p:style>
            <a:lnRef idx="1">
              <a:schemeClr val="accent1"/>
            </a:lnRef>
            <a:fillRef idx="0">
              <a:schemeClr val="accent1"/>
            </a:fillRef>
            <a:effectRef idx="0">
              <a:schemeClr val="accent1"/>
            </a:effectRef>
            <a:fontRef idx="minor">
              <a:schemeClr val="tx1"/>
            </a:fontRef>
          </p:style>
        </p:cxnSp>
        <p:cxnSp>
          <p:nvCxnSpPr>
            <p:cNvPr id="107" name="Gerade Verbindung 106"/>
            <p:cNvCxnSpPr/>
            <p:nvPr/>
          </p:nvCxnSpPr>
          <p:spPr>
            <a:xfrm flipV="1">
              <a:off x="3875880" y="2654462"/>
              <a:ext cx="3070077" cy="1551"/>
            </a:xfrm>
            <a:prstGeom prst="line">
              <a:avLst/>
            </a:prstGeom>
            <a:ln w="38100">
              <a:solidFill>
                <a:srgbClr val="FFDD00"/>
              </a:solidFill>
            </a:ln>
          </p:spPr>
          <p:style>
            <a:lnRef idx="1">
              <a:schemeClr val="accent1"/>
            </a:lnRef>
            <a:fillRef idx="0">
              <a:schemeClr val="accent1"/>
            </a:fillRef>
            <a:effectRef idx="0">
              <a:schemeClr val="accent1"/>
            </a:effectRef>
            <a:fontRef idx="minor">
              <a:schemeClr val="tx1"/>
            </a:fontRef>
          </p:style>
        </p:cxnSp>
        <p:cxnSp>
          <p:nvCxnSpPr>
            <p:cNvPr id="108" name="Gerade Verbindung 107"/>
            <p:cNvCxnSpPr/>
            <p:nvPr/>
          </p:nvCxnSpPr>
          <p:spPr>
            <a:xfrm>
              <a:off x="3947888" y="2799708"/>
              <a:ext cx="3000376" cy="0"/>
            </a:xfrm>
            <a:prstGeom prst="line">
              <a:avLst/>
            </a:prstGeom>
            <a:ln w="38100">
              <a:solidFill>
                <a:srgbClr val="FFDD00"/>
              </a:solidFill>
            </a:ln>
          </p:spPr>
          <p:style>
            <a:lnRef idx="1">
              <a:schemeClr val="accent1"/>
            </a:lnRef>
            <a:fillRef idx="0">
              <a:schemeClr val="accent1"/>
            </a:fillRef>
            <a:effectRef idx="0">
              <a:schemeClr val="accent1"/>
            </a:effectRef>
            <a:fontRef idx="minor">
              <a:schemeClr val="tx1"/>
            </a:fontRef>
          </p:style>
        </p:cxnSp>
        <p:cxnSp>
          <p:nvCxnSpPr>
            <p:cNvPr id="109" name="Gerade Verbindung 108"/>
            <p:cNvCxnSpPr/>
            <p:nvPr/>
          </p:nvCxnSpPr>
          <p:spPr>
            <a:xfrm>
              <a:off x="3345210" y="2970722"/>
              <a:ext cx="0" cy="584833"/>
            </a:xfrm>
            <a:prstGeom prst="line">
              <a:avLst/>
            </a:prstGeom>
            <a:ln w="38100">
              <a:solidFill>
                <a:srgbClr val="FFDD00"/>
              </a:solidFill>
            </a:ln>
          </p:spPr>
          <p:style>
            <a:lnRef idx="1">
              <a:schemeClr val="accent1"/>
            </a:lnRef>
            <a:fillRef idx="0">
              <a:schemeClr val="accent1"/>
            </a:fillRef>
            <a:effectRef idx="0">
              <a:schemeClr val="accent1"/>
            </a:effectRef>
            <a:fontRef idx="minor">
              <a:schemeClr val="tx1"/>
            </a:fontRef>
          </p:style>
        </p:cxnSp>
        <p:cxnSp>
          <p:nvCxnSpPr>
            <p:cNvPr id="110" name="Gerade Verbindung 109"/>
            <p:cNvCxnSpPr/>
            <p:nvPr/>
          </p:nvCxnSpPr>
          <p:spPr>
            <a:xfrm>
              <a:off x="3489226" y="3042667"/>
              <a:ext cx="0" cy="512888"/>
            </a:xfrm>
            <a:prstGeom prst="line">
              <a:avLst/>
            </a:prstGeom>
            <a:ln w="38100">
              <a:solidFill>
                <a:srgbClr val="FFDD00"/>
              </a:solidFill>
            </a:ln>
          </p:spPr>
          <p:style>
            <a:lnRef idx="1">
              <a:schemeClr val="accent1"/>
            </a:lnRef>
            <a:fillRef idx="0">
              <a:schemeClr val="accent1"/>
            </a:fillRef>
            <a:effectRef idx="0">
              <a:schemeClr val="accent1"/>
            </a:effectRef>
            <a:fontRef idx="minor">
              <a:schemeClr val="tx1"/>
            </a:fontRef>
          </p:style>
        </p:cxnSp>
        <p:cxnSp>
          <p:nvCxnSpPr>
            <p:cNvPr id="111" name="Gerade Verbindung 110"/>
            <p:cNvCxnSpPr/>
            <p:nvPr/>
          </p:nvCxnSpPr>
          <p:spPr>
            <a:xfrm>
              <a:off x="3633242" y="3114354"/>
              <a:ext cx="0" cy="441201"/>
            </a:xfrm>
            <a:prstGeom prst="line">
              <a:avLst/>
            </a:prstGeom>
            <a:ln w="38100">
              <a:solidFill>
                <a:srgbClr val="FFDD00"/>
              </a:solidFill>
            </a:ln>
          </p:spPr>
          <p:style>
            <a:lnRef idx="1">
              <a:schemeClr val="accent1"/>
            </a:lnRef>
            <a:fillRef idx="0">
              <a:schemeClr val="accent1"/>
            </a:fillRef>
            <a:effectRef idx="0">
              <a:schemeClr val="accent1"/>
            </a:effectRef>
            <a:fontRef idx="minor">
              <a:schemeClr val="tx1"/>
            </a:fontRef>
          </p:style>
        </p:cxnSp>
        <p:sp>
          <p:nvSpPr>
            <p:cNvPr id="112" name="Bogen 111"/>
            <p:cNvSpPr/>
            <p:nvPr/>
          </p:nvSpPr>
          <p:spPr>
            <a:xfrm flipH="1">
              <a:off x="3633242" y="2799708"/>
              <a:ext cx="629292" cy="629292"/>
            </a:xfrm>
            <a:prstGeom prst="arc">
              <a:avLst/>
            </a:prstGeom>
            <a:ln w="38100">
              <a:solidFill>
                <a:srgbClr val="FFDD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3" name="Bogen 112"/>
            <p:cNvSpPr/>
            <p:nvPr/>
          </p:nvSpPr>
          <p:spPr>
            <a:xfrm flipH="1">
              <a:off x="3489226" y="2656013"/>
              <a:ext cx="773308" cy="773308"/>
            </a:xfrm>
            <a:prstGeom prst="arc">
              <a:avLst/>
            </a:prstGeom>
            <a:ln w="38100">
              <a:solidFill>
                <a:srgbClr val="FFDD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4" name="Bogen 113"/>
            <p:cNvSpPr/>
            <p:nvPr/>
          </p:nvSpPr>
          <p:spPr>
            <a:xfrm flipH="1">
              <a:off x="3345210" y="2511676"/>
              <a:ext cx="918092" cy="918092"/>
            </a:xfrm>
            <a:prstGeom prst="arc">
              <a:avLst/>
            </a:prstGeom>
            <a:ln w="38100">
              <a:solidFill>
                <a:srgbClr val="FFDD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sp>
        <p:nvSpPr>
          <p:cNvPr id="115" name="Bogen 114"/>
          <p:cNvSpPr/>
          <p:nvPr userDrawn="1"/>
        </p:nvSpPr>
        <p:spPr>
          <a:xfrm flipH="1">
            <a:off x="5580112" y="2656013"/>
            <a:ext cx="360040" cy="567161"/>
          </a:xfrm>
          <a:prstGeom prst="arc">
            <a:avLst/>
          </a:prstGeom>
          <a:ln w="38100">
            <a:solidFill>
              <a:srgbClr val="FFDC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6" name="Bogen 115"/>
          <p:cNvSpPr/>
          <p:nvPr userDrawn="1"/>
        </p:nvSpPr>
        <p:spPr>
          <a:xfrm flipH="1">
            <a:off x="5724490" y="2655691"/>
            <a:ext cx="360040" cy="567161"/>
          </a:xfrm>
          <a:prstGeom prst="arc">
            <a:avLst/>
          </a:prstGeom>
          <a:ln w="38100">
            <a:solidFill>
              <a:srgbClr val="FFDC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7" name="Bogen 116"/>
          <p:cNvSpPr/>
          <p:nvPr userDrawn="1"/>
        </p:nvSpPr>
        <p:spPr>
          <a:xfrm flipH="1">
            <a:off x="5868141" y="2654424"/>
            <a:ext cx="341261" cy="580995"/>
          </a:xfrm>
          <a:prstGeom prst="arc">
            <a:avLst/>
          </a:prstGeom>
          <a:ln w="38100">
            <a:solidFill>
              <a:srgbClr val="FFDC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5" name="Textfeld 54"/>
          <p:cNvSpPr txBox="1"/>
          <p:nvPr userDrawn="1"/>
        </p:nvSpPr>
        <p:spPr>
          <a:xfrm>
            <a:off x="4319972" y="6567155"/>
            <a:ext cx="504056" cy="246221"/>
          </a:xfrm>
          <a:prstGeom prst="rect">
            <a:avLst/>
          </a:prstGeom>
          <a:noFill/>
        </p:spPr>
        <p:txBody>
          <a:bodyPr wrap="square" rtlCol="0">
            <a:spAutoFit/>
          </a:bodyPr>
          <a:lstStyle/>
          <a:p>
            <a:fld id="{4F49C9CA-51B4-EA4B-A41D-15FC04F6AE1D}" type="slidenum">
              <a:rPr lang="de-DE" sz="1000" b="0" i="0" smtClean="0">
                <a:latin typeface="Arial" charset="0"/>
                <a:ea typeface="Arial" charset="0"/>
                <a:cs typeface="Arial" charset="0"/>
              </a:rPr>
              <a:pPr/>
              <a:t>‹Nr.›</a:t>
            </a:fld>
            <a:endParaRPr lang="de-DE" sz="1000" b="0" i="0" dirty="0">
              <a:latin typeface="Arial" charset="0"/>
              <a:ea typeface="Arial" charset="0"/>
              <a:cs typeface="Arial" charset="0"/>
            </a:endParaRPr>
          </a:p>
        </p:txBody>
      </p:sp>
      <p:sp>
        <p:nvSpPr>
          <p:cNvPr id="101" name="Rectangle 5"/>
          <p:cNvSpPr>
            <a:spLocks noChangeArrowheads="1"/>
          </p:cNvSpPr>
          <p:nvPr userDrawn="1"/>
        </p:nvSpPr>
        <p:spPr bwMode="auto">
          <a:xfrm>
            <a:off x="6945372" y="4797152"/>
            <a:ext cx="1944216" cy="1171229"/>
          </a:xfrm>
          <a:prstGeom prst="rect">
            <a:avLst/>
          </a:prstGeom>
          <a:solidFill>
            <a:srgbClr val="FF4542"/>
          </a:solidFill>
          <a:ln w="9525">
            <a:noFill/>
            <a:miter lim="800000"/>
            <a:headEnd/>
            <a:tailEnd/>
          </a:ln>
          <a:effectLst/>
        </p:spPr>
        <p:txBody>
          <a:bodyPr wrap="none" lIns="90000" tIns="46800" rIns="90000" bIns="46800" anchor="ctr"/>
          <a:lstStyle/>
          <a:p>
            <a:r>
              <a:rPr lang="de-DE" sz="1400" b="1" i="0" dirty="0">
                <a:solidFill>
                  <a:schemeClr val="bg1"/>
                </a:solidFill>
                <a:latin typeface="Arial Black" charset="0"/>
                <a:ea typeface="Arial Black" charset="0"/>
                <a:cs typeface="Arial Black" charset="0"/>
              </a:rPr>
              <a:t>Gefragte(r)</a:t>
            </a:r>
          </a:p>
          <a:p>
            <a:r>
              <a:rPr lang="de-DE" sz="1400" b="1" i="0" dirty="0">
                <a:solidFill>
                  <a:schemeClr val="bg1"/>
                </a:solidFill>
                <a:latin typeface="Arial Black" charset="0"/>
                <a:ea typeface="Arial Black" charset="0"/>
                <a:cs typeface="Arial Black" charset="0"/>
              </a:rPr>
              <a:t>Experte/-in im</a:t>
            </a:r>
          </a:p>
          <a:p>
            <a:r>
              <a:rPr lang="de-DE" sz="1400" b="1" i="0" dirty="0">
                <a:solidFill>
                  <a:schemeClr val="bg1"/>
                </a:solidFill>
                <a:latin typeface="Arial Black" charset="0"/>
                <a:ea typeface="Arial Black" charset="0"/>
                <a:cs typeface="Arial Black" charset="0"/>
              </a:rPr>
              <a:t>E-Handwerk</a:t>
            </a:r>
          </a:p>
        </p:txBody>
      </p:sp>
    </p:spTree>
    <p:extLst>
      <p:ext uri="{BB962C8B-B14F-4D97-AF65-F5344CB8AC3E}">
        <p14:creationId xmlns="" xmlns:p14="http://schemas.microsoft.com/office/powerpoint/2010/main" val="4141445137"/>
      </p:ext>
    </p:extLst>
  </p:cSld>
  <p:clrMapOvr>
    <a:masterClrMapping/>
  </p:clrMapOvr>
  <p:transition spd="slow" advClick="0" advTm="700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nfografik">
    <p:spTree>
      <p:nvGrpSpPr>
        <p:cNvPr id="1" name=""/>
        <p:cNvGrpSpPr/>
        <p:nvPr/>
      </p:nvGrpSpPr>
      <p:grpSpPr>
        <a:xfrm>
          <a:off x="0" y="0"/>
          <a:ext cx="0" cy="0"/>
          <a:chOff x="0" y="0"/>
          <a:chExt cx="0" cy="0"/>
        </a:xfrm>
      </p:grpSpPr>
      <p:sp>
        <p:nvSpPr>
          <p:cNvPr id="16" name="Rechteck 15"/>
          <p:cNvSpPr/>
          <p:nvPr userDrawn="1"/>
        </p:nvSpPr>
        <p:spPr>
          <a:xfrm>
            <a:off x="0" y="819472"/>
            <a:ext cx="9180512" cy="6038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6" name="Rechteck 65"/>
          <p:cNvSpPr/>
          <p:nvPr userDrawn="1"/>
        </p:nvSpPr>
        <p:spPr>
          <a:xfrm>
            <a:off x="0" y="766886"/>
            <a:ext cx="6167636" cy="916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Rechteck 67"/>
          <p:cNvSpPr/>
          <p:nvPr userDrawn="1"/>
        </p:nvSpPr>
        <p:spPr>
          <a:xfrm>
            <a:off x="0" y="332656"/>
            <a:ext cx="6167636" cy="916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Textplatzhalter 16"/>
          <p:cNvSpPr>
            <a:spLocks noGrp="1"/>
          </p:cNvSpPr>
          <p:nvPr>
            <p:ph type="body" sz="quarter" idx="17" hasCustomPrompt="1"/>
          </p:nvPr>
        </p:nvSpPr>
        <p:spPr>
          <a:xfrm>
            <a:off x="251520" y="529035"/>
            <a:ext cx="5832475" cy="360263"/>
          </a:xfrm>
          <a:prstGeom prst="rect">
            <a:avLst/>
          </a:prstGeom>
        </p:spPr>
        <p:txBody>
          <a:bodyPr/>
          <a:lstStyle>
            <a:lvl1pPr marL="0" indent="0">
              <a:buNone/>
              <a:defRPr sz="2000" baseline="0">
                <a:latin typeface="Arial" charset="0"/>
                <a:ea typeface="Arial" charset="0"/>
                <a:cs typeface="Arial" charset="0"/>
              </a:defRPr>
            </a:lvl1pPr>
          </a:lstStyle>
          <a:p>
            <a:pPr lvl="0"/>
            <a:r>
              <a:rPr lang="de-DE" dirty="0"/>
              <a:t>Überschrift erste Zeile</a:t>
            </a:r>
          </a:p>
        </p:txBody>
      </p:sp>
      <p:sp>
        <p:nvSpPr>
          <p:cNvPr id="70" name="Textplatzhalter 16"/>
          <p:cNvSpPr>
            <a:spLocks noGrp="1"/>
          </p:cNvSpPr>
          <p:nvPr>
            <p:ph type="body" sz="quarter" idx="18" hasCustomPrompt="1"/>
          </p:nvPr>
        </p:nvSpPr>
        <p:spPr>
          <a:xfrm>
            <a:off x="251520" y="836712"/>
            <a:ext cx="8641084" cy="432048"/>
          </a:xfrm>
          <a:prstGeom prst="rect">
            <a:avLst/>
          </a:prstGeom>
        </p:spPr>
        <p:txBody>
          <a:bodyPr/>
          <a:lstStyle>
            <a:lvl1pPr marL="0" indent="0">
              <a:buNone/>
              <a:defRPr sz="2000" b="1" i="0">
                <a:latin typeface="Arial Black" charset="0"/>
                <a:ea typeface="Arial Black" charset="0"/>
                <a:cs typeface="Arial Black" charset="0"/>
              </a:defRPr>
            </a:lvl1pPr>
          </a:lstStyle>
          <a:p>
            <a:pPr lvl="0"/>
            <a:r>
              <a:rPr lang="de-DE" dirty="0"/>
              <a:t>Überschrift zweite Zeile</a:t>
            </a:r>
          </a:p>
        </p:txBody>
      </p:sp>
      <p:sp>
        <p:nvSpPr>
          <p:cNvPr id="55" name="Textfeld 54"/>
          <p:cNvSpPr txBox="1"/>
          <p:nvPr userDrawn="1"/>
        </p:nvSpPr>
        <p:spPr>
          <a:xfrm>
            <a:off x="4319972" y="6567155"/>
            <a:ext cx="504056" cy="246221"/>
          </a:xfrm>
          <a:prstGeom prst="rect">
            <a:avLst/>
          </a:prstGeom>
          <a:noFill/>
        </p:spPr>
        <p:txBody>
          <a:bodyPr wrap="square" rtlCol="0">
            <a:spAutoFit/>
          </a:bodyPr>
          <a:lstStyle/>
          <a:p>
            <a:fld id="{4F49C9CA-51B4-EA4B-A41D-15FC04F6AE1D}" type="slidenum">
              <a:rPr lang="de-DE" sz="1000" b="0" i="0" smtClean="0">
                <a:latin typeface="Arial" charset="0"/>
                <a:ea typeface="Arial" charset="0"/>
                <a:cs typeface="Arial" charset="0"/>
              </a:rPr>
              <a:pPr/>
              <a:t>‹Nr.›</a:t>
            </a:fld>
            <a:endParaRPr lang="de-DE" sz="1000" b="0" i="0" dirty="0">
              <a:latin typeface="Arial" charset="0"/>
              <a:ea typeface="Arial" charset="0"/>
              <a:cs typeface="Arial" charset="0"/>
            </a:endParaRPr>
          </a:p>
        </p:txBody>
      </p:sp>
      <p:pic>
        <p:nvPicPr>
          <p:cNvPr id="2" name="Bild 1" descr="Meister-Grafik.pdf"/>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043608" y="980728"/>
            <a:ext cx="7632848" cy="5953622"/>
          </a:xfrm>
          <a:prstGeom prst="rect">
            <a:avLst/>
          </a:prstGeom>
        </p:spPr>
      </p:pic>
    </p:spTree>
    <p:extLst>
      <p:ext uri="{BB962C8B-B14F-4D97-AF65-F5344CB8AC3E}">
        <p14:creationId xmlns="" xmlns:p14="http://schemas.microsoft.com/office/powerpoint/2010/main" val="1315927036"/>
      </p:ext>
    </p:extLst>
  </p:cSld>
  <p:clrMapOvr>
    <a:masterClrMapping/>
  </p:clrMapOvr>
  <p:transition spd="slow" advClick="0" advTm="700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Infografik">
    <p:spTree>
      <p:nvGrpSpPr>
        <p:cNvPr id="1" name=""/>
        <p:cNvGrpSpPr/>
        <p:nvPr/>
      </p:nvGrpSpPr>
      <p:grpSpPr>
        <a:xfrm>
          <a:off x="0" y="0"/>
          <a:ext cx="0" cy="0"/>
          <a:chOff x="0" y="0"/>
          <a:chExt cx="0" cy="0"/>
        </a:xfrm>
      </p:grpSpPr>
      <p:sp>
        <p:nvSpPr>
          <p:cNvPr id="16" name="Rechteck 15"/>
          <p:cNvSpPr/>
          <p:nvPr userDrawn="1"/>
        </p:nvSpPr>
        <p:spPr>
          <a:xfrm>
            <a:off x="0" y="819472"/>
            <a:ext cx="9180512" cy="6038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6" name="Rechteck 65"/>
          <p:cNvSpPr/>
          <p:nvPr userDrawn="1"/>
        </p:nvSpPr>
        <p:spPr>
          <a:xfrm>
            <a:off x="0" y="766886"/>
            <a:ext cx="6167636" cy="916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Rechteck 67"/>
          <p:cNvSpPr/>
          <p:nvPr userDrawn="1"/>
        </p:nvSpPr>
        <p:spPr>
          <a:xfrm>
            <a:off x="0" y="332656"/>
            <a:ext cx="6167636" cy="916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Textplatzhalter 16"/>
          <p:cNvSpPr>
            <a:spLocks noGrp="1"/>
          </p:cNvSpPr>
          <p:nvPr>
            <p:ph type="body" sz="quarter" idx="17" hasCustomPrompt="1"/>
          </p:nvPr>
        </p:nvSpPr>
        <p:spPr>
          <a:xfrm>
            <a:off x="251520" y="529035"/>
            <a:ext cx="5832475" cy="360263"/>
          </a:xfrm>
          <a:prstGeom prst="rect">
            <a:avLst/>
          </a:prstGeom>
        </p:spPr>
        <p:txBody>
          <a:bodyPr/>
          <a:lstStyle>
            <a:lvl1pPr marL="0" indent="0">
              <a:buNone/>
              <a:defRPr sz="2000" baseline="0">
                <a:latin typeface="Arial" charset="0"/>
                <a:ea typeface="Arial" charset="0"/>
                <a:cs typeface="Arial" charset="0"/>
              </a:defRPr>
            </a:lvl1pPr>
          </a:lstStyle>
          <a:p>
            <a:pPr lvl="0"/>
            <a:r>
              <a:rPr lang="de-DE" dirty="0"/>
              <a:t>Überschrift erste Zeile</a:t>
            </a:r>
          </a:p>
        </p:txBody>
      </p:sp>
      <p:sp>
        <p:nvSpPr>
          <p:cNvPr id="70" name="Textplatzhalter 16"/>
          <p:cNvSpPr>
            <a:spLocks noGrp="1"/>
          </p:cNvSpPr>
          <p:nvPr>
            <p:ph type="body" sz="quarter" idx="18" hasCustomPrompt="1"/>
          </p:nvPr>
        </p:nvSpPr>
        <p:spPr>
          <a:xfrm>
            <a:off x="251520" y="836712"/>
            <a:ext cx="8641084" cy="432048"/>
          </a:xfrm>
          <a:prstGeom prst="rect">
            <a:avLst/>
          </a:prstGeom>
        </p:spPr>
        <p:txBody>
          <a:bodyPr/>
          <a:lstStyle>
            <a:lvl1pPr marL="0" indent="0">
              <a:buNone/>
              <a:defRPr sz="2000" b="1" i="0">
                <a:latin typeface="Arial Black" charset="0"/>
                <a:ea typeface="Arial Black" charset="0"/>
                <a:cs typeface="Arial Black" charset="0"/>
              </a:defRPr>
            </a:lvl1pPr>
          </a:lstStyle>
          <a:p>
            <a:pPr lvl="0"/>
            <a:r>
              <a:rPr lang="de-DE" dirty="0"/>
              <a:t>Überschrift zweite Zeile</a:t>
            </a:r>
          </a:p>
        </p:txBody>
      </p:sp>
      <p:sp>
        <p:nvSpPr>
          <p:cNvPr id="55" name="Textfeld 54"/>
          <p:cNvSpPr txBox="1"/>
          <p:nvPr userDrawn="1"/>
        </p:nvSpPr>
        <p:spPr>
          <a:xfrm>
            <a:off x="4319972" y="6567155"/>
            <a:ext cx="504056" cy="246221"/>
          </a:xfrm>
          <a:prstGeom prst="rect">
            <a:avLst/>
          </a:prstGeom>
          <a:noFill/>
        </p:spPr>
        <p:txBody>
          <a:bodyPr wrap="square" rtlCol="0">
            <a:spAutoFit/>
          </a:bodyPr>
          <a:lstStyle/>
          <a:p>
            <a:fld id="{4F49C9CA-51B4-EA4B-A41D-15FC04F6AE1D}" type="slidenum">
              <a:rPr lang="de-DE" sz="1000" b="0" i="0" smtClean="0">
                <a:latin typeface="Arial" charset="0"/>
                <a:ea typeface="Arial" charset="0"/>
                <a:cs typeface="Arial" charset="0"/>
              </a:rPr>
              <a:pPr/>
              <a:t>‹Nr.›</a:t>
            </a:fld>
            <a:endParaRPr lang="de-DE" sz="1000" b="0" i="0" dirty="0">
              <a:latin typeface="Arial" charset="0"/>
              <a:ea typeface="Arial" charset="0"/>
              <a:cs typeface="Arial" charset="0"/>
            </a:endParaRPr>
          </a:p>
        </p:txBody>
      </p:sp>
      <p:pic>
        <p:nvPicPr>
          <p:cNvPr id="4" name="Bild 3" descr="Z-Card-PPT.pdf"/>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79512" y="459432"/>
            <a:ext cx="8792308" cy="6858000"/>
          </a:xfrm>
          <a:prstGeom prst="rect">
            <a:avLst/>
          </a:prstGeom>
        </p:spPr>
      </p:pic>
    </p:spTree>
    <p:extLst>
      <p:ext uri="{BB962C8B-B14F-4D97-AF65-F5344CB8AC3E}">
        <p14:creationId xmlns="" xmlns:p14="http://schemas.microsoft.com/office/powerpoint/2010/main" val="3125987137"/>
      </p:ext>
    </p:extLst>
  </p:cSld>
  <p:clrMapOvr>
    <a:masterClrMapping/>
  </p:clrMapOvr>
  <p:transition spd="slow" advClick="0" advTm="700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pic>
        <p:nvPicPr>
          <p:cNvPr id="2" name="Bild 1" descr="gruppenbild-header-zwei.png"/>
          <p:cNvPicPr>
            <a:picLocks noChangeAspect="1"/>
          </p:cNvPicPr>
          <p:nvPr userDrawn="1"/>
        </p:nvPicPr>
        <p:blipFill rotWithShape="1">
          <a:blip r:embed="rId2" cstate="print">
            <a:extLst>
              <a:ext uri="{28A0092B-C50C-407E-A947-70E740481C1C}">
                <a14:useLocalDpi xmlns="" xmlns:a14="http://schemas.microsoft.com/office/drawing/2010/main" val="0"/>
              </a:ext>
            </a:extLst>
          </a:blip>
          <a:srcRect r="-24" b="7"/>
          <a:stretch/>
        </p:blipFill>
        <p:spPr>
          <a:xfrm>
            <a:off x="0" y="763726"/>
            <a:ext cx="9144000" cy="4520197"/>
          </a:xfrm>
          <a:prstGeom prst="rect">
            <a:avLst/>
          </a:prstGeom>
        </p:spPr>
      </p:pic>
      <p:sp>
        <p:nvSpPr>
          <p:cNvPr id="4" name="Rechteck 3"/>
          <p:cNvSpPr/>
          <p:nvPr userDrawn="1"/>
        </p:nvSpPr>
        <p:spPr>
          <a:xfrm>
            <a:off x="0" y="5373216"/>
            <a:ext cx="9144000" cy="14847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userDrawn="1"/>
        </p:nvSpPr>
        <p:spPr>
          <a:xfrm>
            <a:off x="323528" y="2636912"/>
            <a:ext cx="4860032" cy="3384376"/>
          </a:xfrm>
          <a:prstGeom prst="rect">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DD00">
                  <a:alpha val="0"/>
                </a:srgbClr>
              </a:solidFill>
            </a:endParaRPr>
          </a:p>
        </p:txBody>
      </p:sp>
      <p:sp>
        <p:nvSpPr>
          <p:cNvPr id="15" name="Textplatzhalter 14"/>
          <p:cNvSpPr>
            <a:spLocks noGrp="1"/>
          </p:cNvSpPr>
          <p:nvPr>
            <p:ph type="body" sz="quarter" idx="10" hasCustomPrompt="1"/>
          </p:nvPr>
        </p:nvSpPr>
        <p:spPr>
          <a:xfrm>
            <a:off x="539999" y="2946648"/>
            <a:ext cx="4320033" cy="554360"/>
          </a:xfrm>
          <a:prstGeom prst="rect">
            <a:avLst/>
          </a:prstGeom>
        </p:spPr>
        <p:txBody>
          <a:bodyPr/>
          <a:lstStyle>
            <a:lvl1pPr marL="0" indent="0">
              <a:buNone/>
              <a:defRPr b="1" i="0">
                <a:latin typeface="Arial Black" charset="0"/>
                <a:ea typeface="Arial Black" charset="0"/>
                <a:cs typeface="Arial Black" charset="0"/>
              </a:defRPr>
            </a:lvl1pPr>
          </a:lstStyle>
          <a:p>
            <a:pPr lvl="0"/>
            <a:r>
              <a:rPr lang="de-DE" dirty="0"/>
              <a:t>Überschrift</a:t>
            </a:r>
          </a:p>
        </p:txBody>
      </p:sp>
      <p:sp>
        <p:nvSpPr>
          <p:cNvPr id="17" name="Textplatzhalter 14"/>
          <p:cNvSpPr>
            <a:spLocks noGrp="1"/>
          </p:cNvSpPr>
          <p:nvPr>
            <p:ph type="body" sz="quarter" idx="11" hasCustomPrompt="1"/>
          </p:nvPr>
        </p:nvSpPr>
        <p:spPr>
          <a:xfrm>
            <a:off x="539999" y="3573016"/>
            <a:ext cx="4320033" cy="2304256"/>
          </a:xfrm>
          <a:prstGeom prst="rect">
            <a:avLst/>
          </a:prstGeom>
        </p:spPr>
        <p:txBody>
          <a:bodyPr/>
          <a:lstStyle>
            <a:lvl1pPr marL="457200" indent="-457200">
              <a:buFontTx/>
              <a:buChar char="-"/>
              <a:defRPr sz="2400" b="0" i="0">
                <a:latin typeface="Arial" charset="0"/>
                <a:ea typeface="Arial" charset="0"/>
                <a:cs typeface="Arial" charset="0"/>
              </a:defRPr>
            </a:lvl1pPr>
          </a:lstStyle>
          <a:p>
            <a:pPr lvl="0"/>
            <a:r>
              <a:rPr lang="de-DE" dirty="0"/>
              <a:t>Inhaltsaufzählungen</a:t>
            </a:r>
          </a:p>
        </p:txBody>
      </p:sp>
      <p:sp>
        <p:nvSpPr>
          <p:cNvPr id="8" name="Textfeld 7"/>
          <p:cNvSpPr txBox="1"/>
          <p:nvPr userDrawn="1"/>
        </p:nvSpPr>
        <p:spPr>
          <a:xfrm>
            <a:off x="4319972" y="6567155"/>
            <a:ext cx="504056" cy="246221"/>
          </a:xfrm>
          <a:prstGeom prst="rect">
            <a:avLst/>
          </a:prstGeom>
          <a:noFill/>
        </p:spPr>
        <p:txBody>
          <a:bodyPr wrap="square" rtlCol="0">
            <a:spAutoFit/>
          </a:bodyPr>
          <a:lstStyle/>
          <a:p>
            <a:fld id="{76E4B946-CF01-694F-B1CC-021120B815DB}" type="slidenum">
              <a:rPr lang="de-DE" sz="1000" smtClean="0">
                <a:latin typeface="Arial" charset="0"/>
                <a:ea typeface="Arial" charset="0"/>
                <a:cs typeface="Arial" charset="0"/>
              </a:rPr>
              <a:pPr/>
              <a:t>‹Nr.›</a:t>
            </a:fld>
            <a:endParaRPr lang="de-DE" sz="1000" dirty="0">
              <a:latin typeface="Arial" charset="0"/>
              <a:ea typeface="Arial" charset="0"/>
              <a:cs typeface="Arial" charset="0"/>
            </a:endParaRPr>
          </a:p>
        </p:txBody>
      </p:sp>
    </p:spTree>
    <p:extLst>
      <p:ext uri="{BB962C8B-B14F-4D97-AF65-F5344CB8AC3E}">
        <p14:creationId xmlns="" xmlns:p14="http://schemas.microsoft.com/office/powerpoint/2010/main" val="680426089"/>
      </p:ext>
    </p:extLst>
  </p:cSld>
  <p:clrMapOvr>
    <a:masterClrMapping/>
  </p:clrMapOvr>
  <p:transition spd="slow" advClick="0" advTm="700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Kurzbeschreibung">
    <p:spTree>
      <p:nvGrpSpPr>
        <p:cNvPr id="1" name=""/>
        <p:cNvGrpSpPr/>
        <p:nvPr/>
      </p:nvGrpSpPr>
      <p:grpSpPr>
        <a:xfrm>
          <a:off x="0" y="0"/>
          <a:ext cx="0" cy="0"/>
          <a:chOff x="0" y="0"/>
          <a:chExt cx="0" cy="0"/>
        </a:xfrm>
      </p:grpSpPr>
      <p:sp>
        <p:nvSpPr>
          <p:cNvPr id="4" name="Rechteck 3"/>
          <p:cNvSpPr/>
          <p:nvPr userDrawn="1"/>
        </p:nvSpPr>
        <p:spPr>
          <a:xfrm>
            <a:off x="0" y="5373216"/>
            <a:ext cx="9144000" cy="14847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userDrawn="1"/>
        </p:nvSpPr>
        <p:spPr>
          <a:xfrm>
            <a:off x="323528" y="2636912"/>
            <a:ext cx="4860032" cy="3384376"/>
          </a:xfrm>
          <a:prstGeom prst="rect">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DD00">
                  <a:alpha val="0"/>
                </a:srgbClr>
              </a:solidFill>
            </a:endParaRPr>
          </a:p>
        </p:txBody>
      </p:sp>
      <p:sp>
        <p:nvSpPr>
          <p:cNvPr id="10" name="Bildplatzhalter 2"/>
          <p:cNvSpPr>
            <a:spLocks noGrp="1"/>
          </p:cNvSpPr>
          <p:nvPr>
            <p:ph type="pic" sz="quarter" idx="12"/>
          </p:nvPr>
        </p:nvSpPr>
        <p:spPr>
          <a:xfrm>
            <a:off x="0" y="765175"/>
            <a:ext cx="9180513" cy="4608513"/>
          </a:xfrm>
          <a:prstGeom prst="rect">
            <a:avLst/>
          </a:prstGeom>
        </p:spPr>
        <p:txBody>
          <a:bodyPr vert="horz"/>
          <a:lstStyle>
            <a:lvl1pPr marL="0" indent="0">
              <a:buNone/>
              <a:defRPr/>
            </a:lvl1pPr>
          </a:lstStyle>
          <a:p>
            <a:endParaRPr lang="de-DE" dirty="0"/>
          </a:p>
        </p:txBody>
      </p:sp>
      <p:sp>
        <p:nvSpPr>
          <p:cNvPr id="14" name="Inhaltsplatzhalter 5"/>
          <p:cNvSpPr>
            <a:spLocks noGrp="1"/>
          </p:cNvSpPr>
          <p:nvPr>
            <p:ph sz="quarter" idx="13" hasCustomPrompt="1"/>
          </p:nvPr>
        </p:nvSpPr>
        <p:spPr>
          <a:xfrm>
            <a:off x="323850" y="2636838"/>
            <a:ext cx="4859850" cy="3384550"/>
          </a:xfrm>
          <a:prstGeom prst="rect">
            <a:avLst/>
          </a:prstGeom>
        </p:spPr>
        <p:txBody>
          <a:bodyPr vert="horz"/>
          <a:lstStyle>
            <a:lvl1pPr marL="0" indent="0">
              <a:buNone/>
              <a:defRPr sz="1000" baseline="0"/>
            </a:lvl1pPr>
          </a:lstStyle>
          <a:p>
            <a:pPr lvl="0"/>
            <a:r>
              <a:rPr lang="de-DE" dirty="0"/>
              <a:t>Bitte Hintergrund einfärben</a:t>
            </a:r>
          </a:p>
        </p:txBody>
      </p:sp>
      <p:sp>
        <p:nvSpPr>
          <p:cNvPr id="15" name="Textplatzhalter 14"/>
          <p:cNvSpPr>
            <a:spLocks noGrp="1"/>
          </p:cNvSpPr>
          <p:nvPr>
            <p:ph type="body" sz="quarter" idx="10" hasCustomPrompt="1"/>
          </p:nvPr>
        </p:nvSpPr>
        <p:spPr>
          <a:xfrm>
            <a:off x="539999" y="2946648"/>
            <a:ext cx="4320033" cy="554360"/>
          </a:xfrm>
          <a:prstGeom prst="rect">
            <a:avLst/>
          </a:prstGeom>
        </p:spPr>
        <p:txBody>
          <a:bodyPr/>
          <a:lstStyle>
            <a:lvl1pPr marL="0" indent="0">
              <a:buNone/>
              <a:defRPr b="1" i="0">
                <a:latin typeface="Arial Black" charset="0"/>
                <a:ea typeface="Arial Black" charset="0"/>
                <a:cs typeface="Arial Black" charset="0"/>
              </a:defRPr>
            </a:lvl1pPr>
          </a:lstStyle>
          <a:p>
            <a:pPr lvl="0"/>
            <a:r>
              <a:rPr lang="de-DE" dirty="0"/>
              <a:t>Überschrift</a:t>
            </a:r>
          </a:p>
        </p:txBody>
      </p:sp>
      <p:sp>
        <p:nvSpPr>
          <p:cNvPr id="17" name="Textplatzhalter 14"/>
          <p:cNvSpPr>
            <a:spLocks noGrp="1"/>
          </p:cNvSpPr>
          <p:nvPr>
            <p:ph type="body" sz="quarter" idx="11" hasCustomPrompt="1"/>
          </p:nvPr>
        </p:nvSpPr>
        <p:spPr>
          <a:xfrm>
            <a:off x="539999" y="3573016"/>
            <a:ext cx="4320033" cy="2304256"/>
          </a:xfrm>
          <a:prstGeom prst="rect">
            <a:avLst/>
          </a:prstGeom>
        </p:spPr>
        <p:txBody>
          <a:bodyPr/>
          <a:lstStyle>
            <a:lvl1pPr marL="0" indent="0">
              <a:buFontTx/>
              <a:buNone/>
              <a:defRPr sz="1600" b="0" i="0">
                <a:latin typeface="Arial" charset="0"/>
                <a:ea typeface="Arial" charset="0"/>
                <a:cs typeface="Arial" charset="0"/>
              </a:defRPr>
            </a:lvl1pPr>
          </a:lstStyle>
          <a:p>
            <a:pPr lvl="0"/>
            <a:r>
              <a:rPr lang="de-DE" dirty="0"/>
              <a:t>Inhaltstext</a:t>
            </a:r>
          </a:p>
        </p:txBody>
      </p:sp>
      <p:sp>
        <p:nvSpPr>
          <p:cNvPr id="9" name="Textfeld 8"/>
          <p:cNvSpPr txBox="1"/>
          <p:nvPr userDrawn="1"/>
        </p:nvSpPr>
        <p:spPr>
          <a:xfrm>
            <a:off x="4319972" y="6567155"/>
            <a:ext cx="504056" cy="246221"/>
          </a:xfrm>
          <a:prstGeom prst="rect">
            <a:avLst/>
          </a:prstGeom>
          <a:noFill/>
        </p:spPr>
        <p:txBody>
          <a:bodyPr wrap="square" rtlCol="0">
            <a:spAutoFit/>
          </a:bodyPr>
          <a:lstStyle/>
          <a:p>
            <a:fld id="{4F49C9CA-51B4-EA4B-A41D-15FC04F6AE1D}" type="slidenum">
              <a:rPr lang="de-DE" sz="1000" smtClean="0">
                <a:latin typeface="Arial" charset="0"/>
                <a:ea typeface="Arial" charset="0"/>
                <a:cs typeface="Arial" charset="0"/>
              </a:rPr>
              <a:pPr/>
              <a:t>‹Nr.›</a:t>
            </a:fld>
            <a:endParaRPr lang="de-DE" sz="1000" dirty="0">
              <a:latin typeface="Arial" charset="0"/>
              <a:ea typeface="Arial" charset="0"/>
              <a:cs typeface="Arial" charset="0"/>
            </a:endParaRPr>
          </a:p>
        </p:txBody>
      </p:sp>
    </p:spTree>
    <p:extLst>
      <p:ext uri="{BB962C8B-B14F-4D97-AF65-F5344CB8AC3E}">
        <p14:creationId xmlns="" xmlns:p14="http://schemas.microsoft.com/office/powerpoint/2010/main" val="4278015664"/>
      </p:ext>
    </p:extLst>
  </p:cSld>
  <p:clrMapOvr>
    <a:masterClrMapping/>
  </p:clrMapOvr>
  <p:transition spd="slow" advClick="0" advTm="700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Kurzbeschreibung">
    <p:spTree>
      <p:nvGrpSpPr>
        <p:cNvPr id="1" name=""/>
        <p:cNvGrpSpPr/>
        <p:nvPr/>
      </p:nvGrpSpPr>
      <p:grpSpPr>
        <a:xfrm>
          <a:off x="0" y="0"/>
          <a:ext cx="0" cy="0"/>
          <a:chOff x="0" y="0"/>
          <a:chExt cx="0" cy="0"/>
        </a:xfrm>
      </p:grpSpPr>
      <p:sp>
        <p:nvSpPr>
          <p:cNvPr id="4" name="Rechteck 3"/>
          <p:cNvSpPr/>
          <p:nvPr userDrawn="1"/>
        </p:nvSpPr>
        <p:spPr>
          <a:xfrm>
            <a:off x="0" y="5373216"/>
            <a:ext cx="9144000" cy="14847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userDrawn="1"/>
        </p:nvSpPr>
        <p:spPr>
          <a:xfrm>
            <a:off x="323528" y="2636912"/>
            <a:ext cx="4860032" cy="3384376"/>
          </a:xfrm>
          <a:prstGeom prst="rect">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DD00">
                  <a:alpha val="0"/>
                </a:srgbClr>
              </a:solidFill>
            </a:endParaRPr>
          </a:p>
        </p:txBody>
      </p:sp>
      <p:sp>
        <p:nvSpPr>
          <p:cNvPr id="10" name="Bildplatzhalter 2"/>
          <p:cNvSpPr>
            <a:spLocks noGrp="1"/>
          </p:cNvSpPr>
          <p:nvPr>
            <p:ph type="pic" sz="quarter" idx="12"/>
          </p:nvPr>
        </p:nvSpPr>
        <p:spPr>
          <a:xfrm>
            <a:off x="0" y="765175"/>
            <a:ext cx="9180513" cy="4608513"/>
          </a:xfrm>
          <a:prstGeom prst="rect">
            <a:avLst/>
          </a:prstGeom>
        </p:spPr>
        <p:txBody>
          <a:bodyPr vert="horz"/>
          <a:lstStyle>
            <a:lvl1pPr marL="0" indent="0">
              <a:buNone/>
              <a:defRPr/>
            </a:lvl1pPr>
          </a:lstStyle>
          <a:p>
            <a:endParaRPr lang="de-DE" dirty="0"/>
          </a:p>
        </p:txBody>
      </p:sp>
      <p:sp>
        <p:nvSpPr>
          <p:cNvPr id="14" name="Inhaltsplatzhalter 5"/>
          <p:cNvSpPr>
            <a:spLocks noGrp="1"/>
          </p:cNvSpPr>
          <p:nvPr>
            <p:ph sz="quarter" idx="13" hasCustomPrompt="1"/>
          </p:nvPr>
        </p:nvSpPr>
        <p:spPr>
          <a:xfrm>
            <a:off x="323850" y="2636838"/>
            <a:ext cx="4859850" cy="3384550"/>
          </a:xfrm>
          <a:prstGeom prst="rect">
            <a:avLst/>
          </a:prstGeom>
        </p:spPr>
        <p:txBody>
          <a:bodyPr vert="horz"/>
          <a:lstStyle>
            <a:lvl1pPr marL="0" indent="0">
              <a:buNone/>
              <a:defRPr sz="1000" baseline="0"/>
            </a:lvl1pPr>
          </a:lstStyle>
          <a:p>
            <a:pPr lvl="0"/>
            <a:r>
              <a:rPr lang="de-DE" dirty="0"/>
              <a:t>Bitte Hintergrund einfärben</a:t>
            </a:r>
          </a:p>
        </p:txBody>
      </p:sp>
      <p:sp>
        <p:nvSpPr>
          <p:cNvPr id="15" name="Textplatzhalter 14"/>
          <p:cNvSpPr>
            <a:spLocks noGrp="1"/>
          </p:cNvSpPr>
          <p:nvPr>
            <p:ph type="body" sz="quarter" idx="10" hasCustomPrompt="1"/>
          </p:nvPr>
        </p:nvSpPr>
        <p:spPr>
          <a:xfrm>
            <a:off x="539552" y="3501008"/>
            <a:ext cx="4320033" cy="2232248"/>
          </a:xfrm>
          <a:prstGeom prst="rect">
            <a:avLst/>
          </a:prstGeom>
        </p:spPr>
        <p:txBody>
          <a:bodyPr/>
          <a:lstStyle>
            <a:lvl1pPr marL="0" indent="0">
              <a:buNone/>
              <a:defRPr sz="3000" b="1" i="0">
                <a:latin typeface="Arial Black" charset="0"/>
                <a:ea typeface="Arial Black" charset="0"/>
                <a:cs typeface="Arial Black" charset="0"/>
              </a:defRPr>
            </a:lvl1pPr>
          </a:lstStyle>
          <a:p>
            <a:pPr lvl="0"/>
            <a:r>
              <a:rPr lang="de-DE" dirty="0"/>
              <a:t>Fachrichtung</a:t>
            </a:r>
          </a:p>
        </p:txBody>
      </p:sp>
      <p:sp>
        <p:nvSpPr>
          <p:cNvPr id="17" name="Textplatzhalter 14"/>
          <p:cNvSpPr>
            <a:spLocks noGrp="1"/>
          </p:cNvSpPr>
          <p:nvPr>
            <p:ph type="body" sz="quarter" idx="11" hasCustomPrompt="1"/>
          </p:nvPr>
        </p:nvSpPr>
        <p:spPr>
          <a:xfrm>
            <a:off x="539552" y="3140968"/>
            <a:ext cx="4320033" cy="360040"/>
          </a:xfrm>
          <a:prstGeom prst="rect">
            <a:avLst/>
          </a:prstGeom>
        </p:spPr>
        <p:txBody>
          <a:bodyPr/>
          <a:lstStyle>
            <a:lvl1pPr marL="0" indent="0">
              <a:buFontTx/>
              <a:buNone/>
              <a:defRPr sz="1600" b="0" i="0">
                <a:latin typeface="Arial" charset="0"/>
                <a:ea typeface="Arial" charset="0"/>
                <a:cs typeface="Arial" charset="0"/>
              </a:defRPr>
            </a:lvl1pPr>
          </a:lstStyle>
          <a:p>
            <a:pPr lvl="0"/>
            <a:r>
              <a:rPr lang="de-DE" dirty="0"/>
              <a:t>Elektroniker/-in</a:t>
            </a:r>
          </a:p>
        </p:txBody>
      </p:sp>
      <p:sp>
        <p:nvSpPr>
          <p:cNvPr id="9" name="Textfeld 8"/>
          <p:cNvSpPr txBox="1"/>
          <p:nvPr userDrawn="1"/>
        </p:nvSpPr>
        <p:spPr>
          <a:xfrm>
            <a:off x="4319972" y="6567155"/>
            <a:ext cx="504056" cy="246221"/>
          </a:xfrm>
          <a:prstGeom prst="rect">
            <a:avLst/>
          </a:prstGeom>
          <a:noFill/>
        </p:spPr>
        <p:txBody>
          <a:bodyPr wrap="square" rtlCol="0">
            <a:spAutoFit/>
          </a:bodyPr>
          <a:lstStyle/>
          <a:p>
            <a:fld id="{4F49C9CA-51B4-EA4B-A41D-15FC04F6AE1D}" type="slidenum">
              <a:rPr lang="de-DE" sz="1000" smtClean="0">
                <a:latin typeface="Arial" charset="0"/>
                <a:ea typeface="Arial" charset="0"/>
                <a:cs typeface="Arial" charset="0"/>
              </a:rPr>
              <a:pPr/>
              <a:t>‹Nr.›</a:t>
            </a:fld>
            <a:endParaRPr lang="de-DE" sz="1000" dirty="0">
              <a:latin typeface="Arial" charset="0"/>
              <a:ea typeface="Arial" charset="0"/>
              <a:cs typeface="Arial" charset="0"/>
            </a:endParaRPr>
          </a:p>
        </p:txBody>
      </p:sp>
    </p:spTree>
    <p:extLst>
      <p:ext uri="{BB962C8B-B14F-4D97-AF65-F5344CB8AC3E}">
        <p14:creationId xmlns="" xmlns:p14="http://schemas.microsoft.com/office/powerpoint/2010/main" val="1726892513"/>
      </p:ext>
    </p:extLst>
  </p:cSld>
  <p:clrMapOvr>
    <a:masterClrMapping/>
  </p:clrMapOvr>
  <p:transition spd="slow" advClick="0" advTm="700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urzbeschreibung">
    <p:spTree>
      <p:nvGrpSpPr>
        <p:cNvPr id="1" name=""/>
        <p:cNvGrpSpPr/>
        <p:nvPr/>
      </p:nvGrpSpPr>
      <p:grpSpPr>
        <a:xfrm>
          <a:off x="0" y="0"/>
          <a:ext cx="0" cy="0"/>
          <a:chOff x="0" y="0"/>
          <a:chExt cx="0" cy="0"/>
        </a:xfrm>
      </p:grpSpPr>
      <p:sp>
        <p:nvSpPr>
          <p:cNvPr id="10" name="Bildplatzhalter 2"/>
          <p:cNvSpPr>
            <a:spLocks noGrp="1"/>
          </p:cNvSpPr>
          <p:nvPr>
            <p:ph type="pic" sz="quarter" idx="12"/>
          </p:nvPr>
        </p:nvSpPr>
        <p:spPr>
          <a:xfrm>
            <a:off x="0" y="765175"/>
            <a:ext cx="9180513" cy="4608513"/>
          </a:xfrm>
          <a:prstGeom prst="rect">
            <a:avLst/>
          </a:prstGeom>
        </p:spPr>
        <p:txBody>
          <a:bodyPr vert="horz"/>
          <a:lstStyle>
            <a:lvl1pPr marL="0" indent="0">
              <a:buNone/>
              <a:defRPr/>
            </a:lvl1pPr>
          </a:lstStyle>
          <a:p>
            <a:endParaRPr lang="de-DE" dirty="0"/>
          </a:p>
        </p:txBody>
      </p:sp>
      <p:sp>
        <p:nvSpPr>
          <p:cNvPr id="14" name="Inhaltsplatzhalter 5"/>
          <p:cNvSpPr>
            <a:spLocks noGrp="1"/>
          </p:cNvSpPr>
          <p:nvPr>
            <p:ph sz="quarter" idx="13" hasCustomPrompt="1"/>
          </p:nvPr>
        </p:nvSpPr>
        <p:spPr>
          <a:xfrm>
            <a:off x="323850" y="2636838"/>
            <a:ext cx="4859850" cy="3384550"/>
          </a:xfrm>
          <a:prstGeom prst="rect">
            <a:avLst/>
          </a:prstGeom>
        </p:spPr>
        <p:txBody>
          <a:bodyPr vert="horz"/>
          <a:lstStyle>
            <a:lvl1pPr marL="0" indent="0">
              <a:buNone/>
              <a:defRPr sz="1000" baseline="0"/>
            </a:lvl1pPr>
          </a:lstStyle>
          <a:p>
            <a:pPr lvl="0"/>
            <a:r>
              <a:rPr lang="de-DE" dirty="0"/>
              <a:t>Bitte Hintergrund einfärben</a:t>
            </a:r>
          </a:p>
        </p:txBody>
      </p:sp>
      <p:sp>
        <p:nvSpPr>
          <p:cNvPr id="4" name="Rechteck 3"/>
          <p:cNvSpPr/>
          <p:nvPr userDrawn="1"/>
        </p:nvSpPr>
        <p:spPr>
          <a:xfrm>
            <a:off x="0" y="5373216"/>
            <a:ext cx="9144000" cy="14847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platzhalter 14"/>
          <p:cNvSpPr>
            <a:spLocks noGrp="1"/>
          </p:cNvSpPr>
          <p:nvPr>
            <p:ph type="body" sz="quarter" idx="10" hasCustomPrompt="1"/>
          </p:nvPr>
        </p:nvSpPr>
        <p:spPr>
          <a:xfrm>
            <a:off x="539999" y="2946648"/>
            <a:ext cx="4320033" cy="554360"/>
          </a:xfrm>
          <a:prstGeom prst="rect">
            <a:avLst/>
          </a:prstGeom>
        </p:spPr>
        <p:txBody>
          <a:bodyPr/>
          <a:lstStyle>
            <a:lvl1pPr marL="0" indent="0">
              <a:buNone/>
              <a:defRPr b="1" i="0">
                <a:latin typeface="Arial Black" charset="0"/>
                <a:ea typeface="Arial Black" charset="0"/>
                <a:cs typeface="Arial Black" charset="0"/>
              </a:defRPr>
            </a:lvl1pPr>
          </a:lstStyle>
          <a:p>
            <a:pPr lvl="0"/>
            <a:r>
              <a:rPr lang="de-DE" dirty="0"/>
              <a:t>Überschrift</a:t>
            </a:r>
          </a:p>
        </p:txBody>
      </p:sp>
      <p:sp>
        <p:nvSpPr>
          <p:cNvPr id="17" name="Textplatzhalter 14"/>
          <p:cNvSpPr>
            <a:spLocks noGrp="1"/>
          </p:cNvSpPr>
          <p:nvPr>
            <p:ph type="body" sz="quarter" idx="11" hasCustomPrompt="1"/>
          </p:nvPr>
        </p:nvSpPr>
        <p:spPr>
          <a:xfrm>
            <a:off x="539999" y="3573016"/>
            <a:ext cx="4320033" cy="2304256"/>
          </a:xfrm>
          <a:prstGeom prst="rect">
            <a:avLst/>
          </a:prstGeom>
        </p:spPr>
        <p:txBody>
          <a:bodyPr/>
          <a:lstStyle>
            <a:lvl1pPr marL="0" indent="0">
              <a:buFontTx/>
              <a:buNone/>
              <a:defRPr sz="1600" b="0" i="0">
                <a:latin typeface="Arial" charset="0"/>
                <a:ea typeface="Arial" charset="0"/>
                <a:cs typeface="Arial" charset="0"/>
              </a:defRPr>
            </a:lvl1pPr>
          </a:lstStyle>
          <a:p>
            <a:pPr lvl="0"/>
            <a:r>
              <a:rPr lang="de-DE" dirty="0"/>
              <a:t>Inhaltstext</a:t>
            </a:r>
          </a:p>
        </p:txBody>
      </p:sp>
      <p:sp>
        <p:nvSpPr>
          <p:cNvPr id="9" name="Textfeld 8"/>
          <p:cNvSpPr txBox="1"/>
          <p:nvPr userDrawn="1"/>
        </p:nvSpPr>
        <p:spPr>
          <a:xfrm>
            <a:off x="4319972" y="6567155"/>
            <a:ext cx="504056" cy="246221"/>
          </a:xfrm>
          <a:prstGeom prst="rect">
            <a:avLst/>
          </a:prstGeom>
          <a:noFill/>
        </p:spPr>
        <p:txBody>
          <a:bodyPr wrap="square" rtlCol="0">
            <a:spAutoFit/>
          </a:bodyPr>
          <a:lstStyle/>
          <a:p>
            <a:fld id="{4F49C9CA-51B4-EA4B-A41D-15FC04F6AE1D}" type="slidenum">
              <a:rPr lang="de-DE" sz="1000" smtClean="0">
                <a:latin typeface="Arial" charset="0"/>
                <a:ea typeface="Arial" charset="0"/>
                <a:cs typeface="Arial" charset="0"/>
              </a:rPr>
              <a:pPr/>
              <a:t>‹Nr.›</a:t>
            </a:fld>
            <a:endParaRPr lang="de-DE" sz="1000" dirty="0">
              <a:latin typeface="Arial" charset="0"/>
              <a:ea typeface="Arial" charset="0"/>
              <a:cs typeface="Arial" charset="0"/>
            </a:endParaRPr>
          </a:p>
        </p:txBody>
      </p:sp>
    </p:spTree>
    <p:extLst>
      <p:ext uri="{BB962C8B-B14F-4D97-AF65-F5344CB8AC3E}">
        <p14:creationId xmlns="" xmlns:p14="http://schemas.microsoft.com/office/powerpoint/2010/main" val="2308686233"/>
      </p:ext>
    </p:extLst>
  </p:cSld>
  <p:clrMapOvr>
    <a:masterClrMapping/>
  </p:clrMapOvr>
  <p:transition spd="slow" advClick="0" advTm="700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oodboard">
    <p:spTree>
      <p:nvGrpSpPr>
        <p:cNvPr id="1" name=""/>
        <p:cNvGrpSpPr/>
        <p:nvPr/>
      </p:nvGrpSpPr>
      <p:grpSpPr>
        <a:xfrm>
          <a:off x="0" y="0"/>
          <a:ext cx="0" cy="0"/>
          <a:chOff x="0" y="0"/>
          <a:chExt cx="0" cy="0"/>
        </a:xfrm>
      </p:grpSpPr>
      <p:sp>
        <p:nvSpPr>
          <p:cNvPr id="8" name="Rechteck 7"/>
          <p:cNvSpPr/>
          <p:nvPr userDrawn="1"/>
        </p:nvSpPr>
        <p:spPr>
          <a:xfrm>
            <a:off x="11460" y="836934"/>
            <a:ext cx="9144000" cy="6021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extfeld 1"/>
          <p:cNvSpPr txBox="1"/>
          <p:nvPr userDrawn="1"/>
        </p:nvSpPr>
        <p:spPr>
          <a:xfrm>
            <a:off x="5375305" y="179462"/>
            <a:ext cx="184731" cy="369332"/>
          </a:xfrm>
          <a:prstGeom prst="rect">
            <a:avLst/>
          </a:prstGeom>
          <a:noFill/>
        </p:spPr>
        <p:txBody>
          <a:bodyPr wrap="none" rtlCol="0">
            <a:spAutoFit/>
          </a:bodyPr>
          <a:lstStyle/>
          <a:p>
            <a:endParaRPr lang="de-DE" dirty="0"/>
          </a:p>
        </p:txBody>
      </p:sp>
      <p:sp>
        <p:nvSpPr>
          <p:cNvPr id="12" name="Rechteck 11"/>
          <p:cNvSpPr/>
          <p:nvPr userDrawn="1"/>
        </p:nvSpPr>
        <p:spPr>
          <a:xfrm>
            <a:off x="11460" y="745282"/>
            <a:ext cx="9144000" cy="6112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Textfeld 18"/>
          <p:cNvSpPr txBox="1"/>
          <p:nvPr userDrawn="1"/>
        </p:nvSpPr>
        <p:spPr>
          <a:xfrm>
            <a:off x="4319972" y="6567155"/>
            <a:ext cx="504056" cy="246221"/>
          </a:xfrm>
          <a:prstGeom prst="rect">
            <a:avLst/>
          </a:prstGeom>
          <a:noFill/>
        </p:spPr>
        <p:txBody>
          <a:bodyPr wrap="square" rtlCol="0">
            <a:spAutoFit/>
          </a:bodyPr>
          <a:lstStyle/>
          <a:p>
            <a:fld id="{4F49C9CA-51B4-EA4B-A41D-15FC04F6AE1D}" type="slidenum">
              <a:rPr lang="de-DE" sz="1000" smtClean="0">
                <a:latin typeface="Arial" charset="0"/>
                <a:ea typeface="Arial" charset="0"/>
                <a:cs typeface="Arial" charset="0"/>
              </a:rPr>
              <a:pPr/>
              <a:t>‹Nr.›</a:t>
            </a:fld>
            <a:endParaRPr lang="de-DE" sz="1000" dirty="0">
              <a:latin typeface="Arial" charset="0"/>
              <a:ea typeface="Arial" charset="0"/>
              <a:cs typeface="Arial" charset="0"/>
            </a:endParaRPr>
          </a:p>
        </p:txBody>
      </p:sp>
      <p:sp>
        <p:nvSpPr>
          <p:cNvPr id="20" name="Rechteck 19"/>
          <p:cNvSpPr/>
          <p:nvPr userDrawn="1"/>
        </p:nvSpPr>
        <p:spPr>
          <a:xfrm>
            <a:off x="11460" y="332656"/>
            <a:ext cx="6156176" cy="916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platzhalter 16"/>
          <p:cNvSpPr>
            <a:spLocks noGrp="1"/>
          </p:cNvSpPr>
          <p:nvPr>
            <p:ph type="body" sz="quarter" idx="18" hasCustomPrompt="1"/>
          </p:nvPr>
        </p:nvSpPr>
        <p:spPr>
          <a:xfrm>
            <a:off x="251520" y="529035"/>
            <a:ext cx="5832475" cy="360263"/>
          </a:xfrm>
          <a:prstGeom prst="rect">
            <a:avLst/>
          </a:prstGeom>
        </p:spPr>
        <p:txBody>
          <a:bodyPr/>
          <a:lstStyle>
            <a:lvl1pPr marL="0" indent="0">
              <a:buNone/>
              <a:defRPr sz="2000">
                <a:latin typeface="Arial" charset="0"/>
                <a:ea typeface="Arial" charset="0"/>
                <a:cs typeface="Arial" charset="0"/>
              </a:defRPr>
            </a:lvl1pPr>
          </a:lstStyle>
          <a:p>
            <a:pPr lvl="0"/>
            <a:r>
              <a:rPr lang="de-DE" dirty="0"/>
              <a:t>Überschrift erste Zeile</a:t>
            </a:r>
          </a:p>
        </p:txBody>
      </p:sp>
      <p:sp>
        <p:nvSpPr>
          <p:cNvPr id="13" name="Bildplatzhalter 12"/>
          <p:cNvSpPr>
            <a:spLocks noGrp="1"/>
          </p:cNvSpPr>
          <p:nvPr>
            <p:ph type="pic" sz="quarter" idx="10"/>
          </p:nvPr>
        </p:nvSpPr>
        <p:spPr>
          <a:xfrm>
            <a:off x="3203848" y="1161678"/>
            <a:ext cx="2714625" cy="1619250"/>
          </a:xfrm>
          <a:prstGeom prst="rect">
            <a:avLst/>
          </a:prstGeom>
        </p:spPr>
        <p:txBody>
          <a:bodyPr/>
          <a:lstStyle/>
          <a:p>
            <a:endParaRPr lang="de-DE"/>
          </a:p>
        </p:txBody>
      </p:sp>
      <p:sp>
        <p:nvSpPr>
          <p:cNvPr id="15" name="Bildplatzhalter 12"/>
          <p:cNvSpPr>
            <a:spLocks noGrp="1"/>
          </p:cNvSpPr>
          <p:nvPr>
            <p:ph type="pic" sz="quarter" idx="11"/>
          </p:nvPr>
        </p:nvSpPr>
        <p:spPr>
          <a:xfrm>
            <a:off x="251520" y="1161678"/>
            <a:ext cx="2714625" cy="1619250"/>
          </a:xfrm>
          <a:prstGeom prst="rect">
            <a:avLst/>
          </a:prstGeom>
        </p:spPr>
        <p:txBody>
          <a:bodyPr/>
          <a:lstStyle/>
          <a:p>
            <a:endParaRPr lang="de-DE"/>
          </a:p>
        </p:txBody>
      </p:sp>
      <p:sp>
        <p:nvSpPr>
          <p:cNvPr id="16" name="Bildplatzhalter 12"/>
          <p:cNvSpPr>
            <a:spLocks noGrp="1"/>
          </p:cNvSpPr>
          <p:nvPr>
            <p:ph type="pic" sz="quarter" idx="12"/>
          </p:nvPr>
        </p:nvSpPr>
        <p:spPr>
          <a:xfrm>
            <a:off x="6156175" y="4906094"/>
            <a:ext cx="2714625" cy="1691556"/>
          </a:xfrm>
          <a:prstGeom prst="rect">
            <a:avLst/>
          </a:prstGeom>
        </p:spPr>
        <p:txBody>
          <a:bodyPr/>
          <a:lstStyle/>
          <a:p>
            <a:endParaRPr lang="de-DE"/>
          </a:p>
        </p:txBody>
      </p:sp>
      <p:sp>
        <p:nvSpPr>
          <p:cNvPr id="17" name="Bildplatzhalter 12"/>
          <p:cNvSpPr>
            <a:spLocks noGrp="1"/>
          </p:cNvSpPr>
          <p:nvPr>
            <p:ph type="pic" sz="quarter" idx="13"/>
          </p:nvPr>
        </p:nvSpPr>
        <p:spPr>
          <a:xfrm>
            <a:off x="251520" y="3094849"/>
            <a:ext cx="5644902" cy="3502503"/>
          </a:xfrm>
          <a:prstGeom prst="rect">
            <a:avLst/>
          </a:prstGeom>
        </p:spPr>
        <p:txBody>
          <a:bodyPr/>
          <a:lstStyle/>
          <a:p>
            <a:endParaRPr lang="de-DE"/>
          </a:p>
        </p:txBody>
      </p:sp>
      <p:sp>
        <p:nvSpPr>
          <p:cNvPr id="18" name="Bildplatzhalter 12"/>
          <p:cNvSpPr>
            <a:spLocks noGrp="1"/>
          </p:cNvSpPr>
          <p:nvPr>
            <p:ph type="pic" sz="quarter" idx="14"/>
          </p:nvPr>
        </p:nvSpPr>
        <p:spPr>
          <a:xfrm>
            <a:off x="6156175" y="1176165"/>
            <a:ext cx="2714625" cy="3476971"/>
          </a:xfrm>
          <a:prstGeom prst="rect">
            <a:avLst/>
          </a:prstGeom>
        </p:spPr>
        <p:txBody>
          <a:bodyPr/>
          <a:lstStyle/>
          <a:p>
            <a:endParaRPr lang="de-DE"/>
          </a:p>
        </p:txBody>
      </p:sp>
    </p:spTree>
    <p:extLst>
      <p:ext uri="{BB962C8B-B14F-4D97-AF65-F5344CB8AC3E}">
        <p14:creationId xmlns="" xmlns:p14="http://schemas.microsoft.com/office/powerpoint/2010/main" val="3706293024"/>
      </p:ext>
    </p:extLst>
  </p:cSld>
  <p:clrMapOvr>
    <a:masterClrMapping/>
  </p:clrMapOvr>
  <p:transition spd="slow" advClick="0" advTm="700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Moodboard">
    <p:spTree>
      <p:nvGrpSpPr>
        <p:cNvPr id="1" name=""/>
        <p:cNvGrpSpPr/>
        <p:nvPr/>
      </p:nvGrpSpPr>
      <p:grpSpPr>
        <a:xfrm>
          <a:off x="0" y="0"/>
          <a:ext cx="0" cy="0"/>
          <a:chOff x="0" y="0"/>
          <a:chExt cx="0" cy="0"/>
        </a:xfrm>
      </p:grpSpPr>
      <p:sp>
        <p:nvSpPr>
          <p:cNvPr id="8" name="Rechteck 7"/>
          <p:cNvSpPr/>
          <p:nvPr userDrawn="1"/>
        </p:nvSpPr>
        <p:spPr>
          <a:xfrm>
            <a:off x="11460" y="836934"/>
            <a:ext cx="9144000" cy="6021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extfeld 1"/>
          <p:cNvSpPr txBox="1"/>
          <p:nvPr userDrawn="1"/>
        </p:nvSpPr>
        <p:spPr>
          <a:xfrm>
            <a:off x="5375305" y="179462"/>
            <a:ext cx="184731" cy="369332"/>
          </a:xfrm>
          <a:prstGeom prst="rect">
            <a:avLst/>
          </a:prstGeom>
          <a:noFill/>
        </p:spPr>
        <p:txBody>
          <a:bodyPr wrap="none" rtlCol="0">
            <a:spAutoFit/>
          </a:bodyPr>
          <a:lstStyle/>
          <a:p>
            <a:endParaRPr lang="de-DE" dirty="0"/>
          </a:p>
        </p:txBody>
      </p:sp>
      <p:sp>
        <p:nvSpPr>
          <p:cNvPr id="12" name="Rechteck 11"/>
          <p:cNvSpPr/>
          <p:nvPr userDrawn="1"/>
        </p:nvSpPr>
        <p:spPr>
          <a:xfrm>
            <a:off x="11460" y="745282"/>
            <a:ext cx="9144000" cy="6112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Textfeld 18"/>
          <p:cNvSpPr txBox="1"/>
          <p:nvPr userDrawn="1"/>
        </p:nvSpPr>
        <p:spPr>
          <a:xfrm>
            <a:off x="4319972" y="6567155"/>
            <a:ext cx="504056" cy="246221"/>
          </a:xfrm>
          <a:prstGeom prst="rect">
            <a:avLst/>
          </a:prstGeom>
          <a:noFill/>
        </p:spPr>
        <p:txBody>
          <a:bodyPr wrap="square" rtlCol="0">
            <a:spAutoFit/>
          </a:bodyPr>
          <a:lstStyle/>
          <a:p>
            <a:fld id="{4F49C9CA-51B4-EA4B-A41D-15FC04F6AE1D}" type="slidenum">
              <a:rPr lang="de-DE" sz="1000" smtClean="0">
                <a:latin typeface="Arial" charset="0"/>
                <a:ea typeface="Arial" charset="0"/>
                <a:cs typeface="Arial" charset="0"/>
              </a:rPr>
              <a:pPr/>
              <a:t>‹Nr.›</a:t>
            </a:fld>
            <a:endParaRPr lang="de-DE" sz="1000" dirty="0">
              <a:latin typeface="Arial" charset="0"/>
              <a:ea typeface="Arial" charset="0"/>
              <a:cs typeface="Arial" charset="0"/>
            </a:endParaRPr>
          </a:p>
        </p:txBody>
      </p:sp>
      <p:sp>
        <p:nvSpPr>
          <p:cNvPr id="20" name="Rechteck 19"/>
          <p:cNvSpPr/>
          <p:nvPr userDrawn="1"/>
        </p:nvSpPr>
        <p:spPr>
          <a:xfrm>
            <a:off x="11460" y="332656"/>
            <a:ext cx="6156176" cy="916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platzhalter 16"/>
          <p:cNvSpPr>
            <a:spLocks noGrp="1"/>
          </p:cNvSpPr>
          <p:nvPr>
            <p:ph type="body" sz="quarter" idx="18" hasCustomPrompt="1"/>
          </p:nvPr>
        </p:nvSpPr>
        <p:spPr>
          <a:xfrm>
            <a:off x="251520" y="529035"/>
            <a:ext cx="5832475" cy="360263"/>
          </a:xfrm>
          <a:prstGeom prst="rect">
            <a:avLst/>
          </a:prstGeom>
        </p:spPr>
        <p:txBody>
          <a:bodyPr/>
          <a:lstStyle>
            <a:lvl1pPr marL="0" indent="0">
              <a:buNone/>
              <a:defRPr sz="2000">
                <a:latin typeface="Arial" charset="0"/>
                <a:ea typeface="Arial" charset="0"/>
                <a:cs typeface="Arial" charset="0"/>
              </a:defRPr>
            </a:lvl1pPr>
          </a:lstStyle>
          <a:p>
            <a:pPr lvl="0"/>
            <a:r>
              <a:rPr lang="de-DE" dirty="0"/>
              <a:t>Überschrift erste Zeile</a:t>
            </a:r>
          </a:p>
        </p:txBody>
      </p:sp>
      <p:sp>
        <p:nvSpPr>
          <p:cNvPr id="15" name="Bildplatzhalter 12"/>
          <p:cNvSpPr>
            <a:spLocks noGrp="1"/>
          </p:cNvSpPr>
          <p:nvPr>
            <p:ph type="pic" sz="quarter" idx="11"/>
          </p:nvPr>
        </p:nvSpPr>
        <p:spPr>
          <a:xfrm>
            <a:off x="3203848" y="1125538"/>
            <a:ext cx="5688632" cy="2159446"/>
          </a:xfrm>
          <a:prstGeom prst="rect">
            <a:avLst/>
          </a:prstGeom>
        </p:spPr>
        <p:txBody>
          <a:bodyPr/>
          <a:lstStyle/>
          <a:p>
            <a:endParaRPr lang="de-DE" dirty="0"/>
          </a:p>
        </p:txBody>
      </p:sp>
      <p:sp>
        <p:nvSpPr>
          <p:cNvPr id="16" name="Bildplatzhalter 12"/>
          <p:cNvSpPr>
            <a:spLocks noGrp="1"/>
          </p:cNvSpPr>
          <p:nvPr>
            <p:ph type="pic" sz="quarter" idx="12"/>
          </p:nvPr>
        </p:nvSpPr>
        <p:spPr>
          <a:xfrm>
            <a:off x="204836" y="4797152"/>
            <a:ext cx="2782988" cy="1800498"/>
          </a:xfrm>
          <a:prstGeom prst="rect">
            <a:avLst/>
          </a:prstGeom>
        </p:spPr>
        <p:txBody>
          <a:bodyPr/>
          <a:lstStyle/>
          <a:p>
            <a:endParaRPr lang="de-DE" dirty="0"/>
          </a:p>
        </p:txBody>
      </p:sp>
      <p:sp>
        <p:nvSpPr>
          <p:cNvPr id="17" name="Bildplatzhalter 12"/>
          <p:cNvSpPr>
            <a:spLocks noGrp="1"/>
          </p:cNvSpPr>
          <p:nvPr>
            <p:ph type="pic" sz="quarter" idx="13"/>
          </p:nvPr>
        </p:nvSpPr>
        <p:spPr>
          <a:xfrm>
            <a:off x="3203848" y="3501008"/>
            <a:ext cx="5716910" cy="3096641"/>
          </a:xfrm>
          <a:prstGeom prst="rect">
            <a:avLst/>
          </a:prstGeom>
        </p:spPr>
        <p:txBody>
          <a:bodyPr/>
          <a:lstStyle/>
          <a:p>
            <a:endParaRPr lang="de-DE" dirty="0"/>
          </a:p>
        </p:txBody>
      </p:sp>
      <p:sp>
        <p:nvSpPr>
          <p:cNvPr id="18" name="Bildplatzhalter 12"/>
          <p:cNvSpPr>
            <a:spLocks noGrp="1"/>
          </p:cNvSpPr>
          <p:nvPr>
            <p:ph type="pic" sz="quarter" idx="14"/>
          </p:nvPr>
        </p:nvSpPr>
        <p:spPr>
          <a:xfrm>
            <a:off x="215900" y="1125538"/>
            <a:ext cx="2771924" cy="3476971"/>
          </a:xfrm>
          <a:prstGeom prst="rect">
            <a:avLst/>
          </a:prstGeom>
        </p:spPr>
        <p:txBody>
          <a:bodyPr/>
          <a:lstStyle/>
          <a:p>
            <a:endParaRPr lang="de-DE"/>
          </a:p>
        </p:txBody>
      </p:sp>
    </p:spTree>
    <p:extLst>
      <p:ext uri="{BB962C8B-B14F-4D97-AF65-F5344CB8AC3E}">
        <p14:creationId xmlns="" xmlns:p14="http://schemas.microsoft.com/office/powerpoint/2010/main" val="771768732"/>
      </p:ext>
    </p:extLst>
  </p:cSld>
  <p:clrMapOvr>
    <a:masterClrMapping/>
  </p:clrMapOvr>
  <p:transition spd="slow" advClick="0" advTm="700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Moodboard">
    <p:spTree>
      <p:nvGrpSpPr>
        <p:cNvPr id="1" name=""/>
        <p:cNvGrpSpPr/>
        <p:nvPr/>
      </p:nvGrpSpPr>
      <p:grpSpPr>
        <a:xfrm>
          <a:off x="0" y="0"/>
          <a:ext cx="0" cy="0"/>
          <a:chOff x="0" y="0"/>
          <a:chExt cx="0" cy="0"/>
        </a:xfrm>
      </p:grpSpPr>
      <p:sp>
        <p:nvSpPr>
          <p:cNvPr id="8" name="Rechteck 7"/>
          <p:cNvSpPr/>
          <p:nvPr userDrawn="1"/>
        </p:nvSpPr>
        <p:spPr>
          <a:xfrm>
            <a:off x="11460" y="836934"/>
            <a:ext cx="9144000" cy="6021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extfeld 1"/>
          <p:cNvSpPr txBox="1"/>
          <p:nvPr userDrawn="1"/>
        </p:nvSpPr>
        <p:spPr>
          <a:xfrm>
            <a:off x="5375305" y="179462"/>
            <a:ext cx="184731" cy="369332"/>
          </a:xfrm>
          <a:prstGeom prst="rect">
            <a:avLst/>
          </a:prstGeom>
          <a:noFill/>
        </p:spPr>
        <p:txBody>
          <a:bodyPr wrap="none" rtlCol="0">
            <a:spAutoFit/>
          </a:bodyPr>
          <a:lstStyle/>
          <a:p>
            <a:endParaRPr lang="de-DE" dirty="0"/>
          </a:p>
        </p:txBody>
      </p:sp>
      <p:sp>
        <p:nvSpPr>
          <p:cNvPr id="12" name="Rechteck 11"/>
          <p:cNvSpPr/>
          <p:nvPr userDrawn="1"/>
        </p:nvSpPr>
        <p:spPr>
          <a:xfrm>
            <a:off x="11460" y="745282"/>
            <a:ext cx="9144000" cy="6112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Textfeld 18"/>
          <p:cNvSpPr txBox="1"/>
          <p:nvPr userDrawn="1"/>
        </p:nvSpPr>
        <p:spPr>
          <a:xfrm>
            <a:off x="4319972" y="6567155"/>
            <a:ext cx="504056" cy="246221"/>
          </a:xfrm>
          <a:prstGeom prst="rect">
            <a:avLst/>
          </a:prstGeom>
          <a:noFill/>
        </p:spPr>
        <p:txBody>
          <a:bodyPr wrap="square" rtlCol="0">
            <a:spAutoFit/>
          </a:bodyPr>
          <a:lstStyle/>
          <a:p>
            <a:fld id="{4F49C9CA-51B4-EA4B-A41D-15FC04F6AE1D}" type="slidenum">
              <a:rPr lang="de-DE" sz="1000" smtClean="0">
                <a:latin typeface="Arial" charset="0"/>
                <a:ea typeface="Arial" charset="0"/>
                <a:cs typeface="Arial" charset="0"/>
              </a:rPr>
              <a:pPr/>
              <a:t>‹Nr.›</a:t>
            </a:fld>
            <a:endParaRPr lang="de-DE" sz="1000" dirty="0">
              <a:latin typeface="Arial" charset="0"/>
              <a:ea typeface="Arial" charset="0"/>
              <a:cs typeface="Arial" charset="0"/>
            </a:endParaRPr>
          </a:p>
        </p:txBody>
      </p:sp>
      <p:sp>
        <p:nvSpPr>
          <p:cNvPr id="20" name="Rechteck 19"/>
          <p:cNvSpPr/>
          <p:nvPr userDrawn="1"/>
        </p:nvSpPr>
        <p:spPr>
          <a:xfrm>
            <a:off x="11460" y="332656"/>
            <a:ext cx="6156176" cy="916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platzhalter 16"/>
          <p:cNvSpPr>
            <a:spLocks noGrp="1"/>
          </p:cNvSpPr>
          <p:nvPr>
            <p:ph type="body" sz="quarter" idx="18" hasCustomPrompt="1"/>
          </p:nvPr>
        </p:nvSpPr>
        <p:spPr>
          <a:xfrm>
            <a:off x="251520" y="529035"/>
            <a:ext cx="5832475" cy="360263"/>
          </a:xfrm>
          <a:prstGeom prst="rect">
            <a:avLst/>
          </a:prstGeom>
        </p:spPr>
        <p:txBody>
          <a:bodyPr/>
          <a:lstStyle>
            <a:lvl1pPr marL="0" indent="0">
              <a:buNone/>
              <a:defRPr sz="2000">
                <a:latin typeface="Arial" charset="0"/>
                <a:ea typeface="Arial" charset="0"/>
                <a:cs typeface="Arial" charset="0"/>
              </a:defRPr>
            </a:lvl1pPr>
          </a:lstStyle>
          <a:p>
            <a:pPr lvl="0"/>
            <a:r>
              <a:rPr lang="de-DE" dirty="0"/>
              <a:t>Überschrift erste Zeile</a:t>
            </a:r>
          </a:p>
        </p:txBody>
      </p:sp>
      <p:sp>
        <p:nvSpPr>
          <p:cNvPr id="15" name="Bildplatzhalter 12"/>
          <p:cNvSpPr>
            <a:spLocks noGrp="1"/>
          </p:cNvSpPr>
          <p:nvPr>
            <p:ph type="pic" sz="quarter" idx="11"/>
          </p:nvPr>
        </p:nvSpPr>
        <p:spPr>
          <a:xfrm>
            <a:off x="225210" y="1124744"/>
            <a:ext cx="5688632" cy="2164826"/>
          </a:xfrm>
          <a:prstGeom prst="rect">
            <a:avLst/>
          </a:prstGeom>
        </p:spPr>
        <p:txBody>
          <a:bodyPr/>
          <a:lstStyle/>
          <a:p>
            <a:endParaRPr lang="de-DE" dirty="0"/>
          </a:p>
        </p:txBody>
      </p:sp>
      <p:sp>
        <p:nvSpPr>
          <p:cNvPr id="16" name="Bildplatzhalter 12"/>
          <p:cNvSpPr>
            <a:spLocks noGrp="1"/>
          </p:cNvSpPr>
          <p:nvPr>
            <p:ph type="pic" sz="quarter" idx="12"/>
          </p:nvPr>
        </p:nvSpPr>
        <p:spPr>
          <a:xfrm>
            <a:off x="6084168" y="4797152"/>
            <a:ext cx="2782988" cy="1800200"/>
          </a:xfrm>
          <a:prstGeom prst="rect">
            <a:avLst/>
          </a:prstGeom>
        </p:spPr>
        <p:txBody>
          <a:bodyPr/>
          <a:lstStyle/>
          <a:p>
            <a:endParaRPr lang="de-DE" dirty="0"/>
          </a:p>
        </p:txBody>
      </p:sp>
      <p:sp>
        <p:nvSpPr>
          <p:cNvPr id="17" name="Bildplatzhalter 12"/>
          <p:cNvSpPr>
            <a:spLocks noGrp="1"/>
          </p:cNvSpPr>
          <p:nvPr>
            <p:ph type="pic" sz="quarter" idx="13"/>
          </p:nvPr>
        </p:nvSpPr>
        <p:spPr>
          <a:xfrm>
            <a:off x="225210" y="3505595"/>
            <a:ext cx="5688632" cy="3091758"/>
          </a:xfrm>
          <a:prstGeom prst="rect">
            <a:avLst/>
          </a:prstGeom>
        </p:spPr>
        <p:txBody>
          <a:bodyPr/>
          <a:lstStyle/>
          <a:p>
            <a:endParaRPr lang="de-DE" dirty="0"/>
          </a:p>
        </p:txBody>
      </p:sp>
      <p:sp>
        <p:nvSpPr>
          <p:cNvPr id="18" name="Bildplatzhalter 12"/>
          <p:cNvSpPr>
            <a:spLocks noGrp="1"/>
          </p:cNvSpPr>
          <p:nvPr>
            <p:ph type="pic" sz="quarter" idx="14"/>
          </p:nvPr>
        </p:nvSpPr>
        <p:spPr>
          <a:xfrm>
            <a:off x="6095232" y="1124744"/>
            <a:ext cx="2771924" cy="3477765"/>
          </a:xfrm>
          <a:prstGeom prst="rect">
            <a:avLst/>
          </a:prstGeom>
        </p:spPr>
        <p:txBody>
          <a:bodyPr/>
          <a:lstStyle/>
          <a:p>
            <a:endParaRPr lang="de-DE" dirty="0"/>
          </a:p>
        </p:txBody>
      </p:sp>
    </p:spTree>
    <p:extLst>
      <p:ext uri="{BB962C8B-B14F-4D97-AF65-F5344CB8AC3E}">
        <p14:creationId xmlns="" xmlns:p14="http://schemas.microsoft.com/office/powerpoint/2010/main" val="1791149441"/>
      </p:ext>
    </p:extLst>
  </p:cSld>
  <p:clrMapOvr>
    <a:masterClrMapping/>
  </p:clrMapOvr>
  <p:transition spd="slow" advClick="0" advTm="700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Moodboard">
    <p:spTree>
      <p:nvGrpSpPr>
        <p:cNvPr id="1" name=""/>
        <p:cNvGrpSpPr/>
        <p:nvPr/>
      </p:nvGrpSpPr>
      <p:grpSpPr>
        <a:xfrm>
          <a:off x="0" y="0"/>
          <a:ext cx="0" cy="0"/>
          <a:chOff x="0" y="0"/>
          <a:chExt cx="0" cy="0"/>
        </a:xfrm>
      </p:grpSpPr>
      <p:sp>
        <p:nvSpPr>
          <p:cNvPr id="8" name="Rechteck 7"/>
          <p:cNvSpPr/>
          <p:nvPr userDrawn="1"/>
        </p:nvSpPr>
        <p:spPr>
          <a:xfrm>
            <a:off x="11460" y="836934"/>
            <a:ext cx="9144000" cy="6021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extfeld 1"/>
          <p:cNvSpPr txBox="1"/>
          <p:nvPr userDrawn="1"/>
        </p:nvSpPr>
        <p:spPr>
          <a:xfrm>
            <a:off x="5375305" y="179462"/>
            <a:ext cx="184731" cy="369332"/>
          </a:xfrm>
          <a:prstGeom prst="rect">
            <a:avLst/>
          </a:prstGeom>
          <a:noFill/>
        </p:spPr>
        <p:txBody>
          <a:bodyPr wrap="none" rtlCol="0">
            <a:spAutoFit/>
          </a:bodyPr>
          <a:lstStyle/>
          <a:p>
            <a:endParaRPr lang="de-DE" dirty="0"/>
          </a:p>
        </p:txBody>
      </p:sp>
      <p:sp>
        <p:nvSpPr>
          <p:cNvPr id="12" name="Rechteck 11"/>
          <p:cNvSpPr/>
          <p:nvPr userDrawn="1"/>
        </p:nvSpPr>
        <p:spPr>
          <a:xfrm>
            <a:off x="11460" y="745282"/>
            <a:ext cx="9144000" cy="61127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Textfeld 18"/>
          <p:cNvSpPr txBox="1"/>
          <p:nvPr userDrawn="1"/>
        </p:nvSpPr>
        <p:spPr>
          <a:xfrm>
            <a:off x="4319972" y="6567155"/>
            <a:ext cx="504056" cy="246221"/>
          </a:xfrm>
          <a:prstGeom prst="rect">
            <a:avLst/>
          </a:prstGeom>
          <a:noFill/>
        </p:spPr>
        <p:txBody>
          <a:bodyPr wrap="square" rtlCol="0">
            <a:spAutoFit/>
          </a:bodyPr>
          <a:lstStyle/>
          <a:p>
            <a:fld id="{4F49C9CA-51B4-EA4B-A41D-15FC04F6AE1D}" type="slidenum">
              <a:rPr lang="de-DE" sz="1000" smtClean="0">
                <a:latin typeface="Arial" charset="0"/>
                <a:ea typeface="Arial" charset="0"/>
                <a:cs typeface="Arial" charset="0"/>
              </a:rPr>
              <a:pPr/>
              <a:t>‹Nr.›</a:t>
            </a:fld>
            <a:endParaRPr lang="de-DE" sz="1000" dirty="0">
              <a:latin typeface="Arial" charset="0"/>
              <a:ea typeface="Arial" charset="0"/>
              <a:cs typeface="Arial" charset="0"/>
            </a:endParaRPr>
          </a:p>
        </p:txBody>
      </p:sp>
      <p:sp>
        <p:nvSpPr>
          <p:cNvPr id="20" name="Rechteck 19"/>
          <p:cNvSpPr/>
          <p:nvPr userDrawn="1"/>
        </p:nvSpPr>
        <p:spPr>
          <a:xfrm>
            <a:off x="11460" y="332656"/>
            <a:ext cx="6156176" cy="9166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platzhalter 16"/>
          <p:cNvSpPr>
            <a:spLocks noGrp="1"/>
          </p:cNvSpPr>
          <p:nvPr>
            <p:ph type="body" sz="quarter" idx="18" hasCustomPrompt="1"/>
          </p:nvPr>
        </p:nvSpPr>
        <p:spPr>
          <a:xfrm>
            <a:off x="251520" y="529035"/>
            <a:ext cx="5832475" cy="360263"/>
          </a:xfrm>
          <a:prstGeom prst="rect">
            <a:avLst/>
          </a:prstGeom>
        </p:spPr>
        <p:txBody>
          <a:bodyPr/>
          <a:lstStyle>
            <a:lvl1pPr marL="0" indent="0">
              <a:buNone/>
              <a:defRPr sz="2000">
                <a:latin typeface="Arial" charset="0"/>
                <a:ea typeface="Arial" charset="0"/>
                <a:cs typeface="Arial" charset="0"/>
              </a:defRPr>
            </a:lvl1pPr>
          </a:lstStyle>
          <a:p>
            <a:pPr lvl="0"/>
            <a:r>
              <a:rPr lang="de-DE" dirty="0"/>
              <a:t>Überschrift erste Zeile</a:t>
            </a:r>
          </a:p>
        </p:txBody>
      </p:sp>
      <p:sp>
        <p:nvSpPr>
          <p:cNvPr id="15" name="Bildplatzhalter 12"/>
          <p:cNvSpPr>
            <a:spLocks noGrp="1"/>
          </p:cNvSpPr>
          <p:nvPr>
            <p:ph type="pic" sz="quarter" idx="11"/>
          </p:nvPr>
        </p:nvSpPr>
        <p:spPr>
          <a:xfrm>
            <a:off x="3203848" y="1124744"/>
            <a:ext cx="5688632" cy="2161381"/>
          </a:xfrm>
          <a:prstGeom prst="rect">
            <a:avLst/>
          </a:prstGeom>
        </p:spPr>
        <p:txBody>
          <a:bodyPr/>
          <a:lstStyle/>
          <a:p>
            <a:endParaRPr lang="de-DE" dirty="0"/>
          </a:p>
        </p:txBody>
      </p:sp>
      <p:sp>
        <p:nvSpPr>
          <p:cNvPr id="16" name="Bildplatzhalter 12"/>
          <p:cNvSpPr>
            <a:spLocks noGrp="1"/>
          </p:cNvSpPr>
          <p:nvPr>
            <p:ph type="pic" sz="quarter" idx="12"/>
          </p:nvPr>
        </p:nvSpPr>
        <p:spPr>
          <a:xfrm>
            <a:off x="6084168" y="3501008"/>
            <a:ext cx="2782988" cy="3096344"/>
          </a:xfrm>
          <a:prstGeom prst="rect">
            <a:avLst/>
          </a:prstGeom>
        </p:spPr>
        <p:txBody>
          <a:bodyPr/>
          <a:lstStyle/>
          <a:p>
            <a:endParaRPr lang="de-DE" dirty="0"/>
          </a:p>
        </p:txBody>
      </p:sp>
      <p:sp>
        <p:nvSpPr>
          <p:cNvPr id="17" name="Bildplatzhalter 12"/>
          <p:cNvSpPr>
            <a:spLocks noGrp="1"/>
          </p:cNvSpPr>
          <p:nvPr>
            <p:ph type="pic" sz="quarter" idx="13"/>
          </p:nvPr>
        </p:nvSpPr>
        <p:spPr>
          <a:xfrm>
            <a:off x="225210" y="3505595"/>
            <a:ext cx="5642934" cy="3091758"/>
          </a:xfrm>
          <a:prstGeom prst="rect">
            <a:avLst/>
          </a:prstGeom>
        </p:spPr>
        <p:txBody>
          <a:bodyPr/>
          <a:lstStyle/>
          <a:p>
            <a:endParaRPr lang="de-DE" dirty="0"/>
          </a:p>
        </p:txBody>
      </p:sp>
      <p:sp>
        <p:nvSpPr>
          <p:cNvPr id="18" name="Bildplatzhalter 12"/>
          <p:cNvSpPr>
            <a:spLocks noGrp="1"/>
          </p:cNvSpPr>
          <p:nvPr>
            <p:ph type="pic" sz="quarter" idx="14"/>
          </p:nvPr>
        </p:nvSpPr>
        <p:spPr>
          <a:xfrm>
            <a:off x="215900" y="1125539"/>
            <a:ext cx="2771924" cy="2160586"/>
          </a:xfrm>
          <a:prstGeom prst="rect">
            <a:avLst/>
          </a:prstGeom>
        </p:spPr>
        <p:txBody>
          <a:bodyPr/>
          <a:lstStyle/>
          <a:p>
            <a:endParaRPr lang="de-DE" dirty="0"/>
          </a:p>
        </p:txBody>
      </p:sp>
    </p:spTree>
    <p:extLst>
      <p:ext uri="{BB962C8B-B14F-4D97-AF65-F5344CB8AC3E}">
        <p14:creationId xmlns="" xmlns:p14="http://schemas.microsoft.com/office/powerpoint/2010/main" val="1015924544"/>
      </p:ext>
    </p:extLst>
  </p:cSld>
  <p:clrMapOvr>
    <a:masterClrMapping/>
  </p:clrMapOvr>
  <p:transition spd="slow" advClick="0" advTm="7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hteck 3"/>
          <p:cNvSpPr/>
          <p:nvPr userDrawn="1"/>
        </p:nvSpPr>
        <p:spPr>
          <a:xfrm>
            <a:off x="0" y="0"/>
            <a:ext cx="9155460" cy="6858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Bild 5"/>
          <p:cNvPicPr>
            <a:picLocks noChangeAspect="1"/>
          </p:cNvPicPr>
          <p:nvPr userDrawn="1"/>
        </p:nvPicPr>
        <p:blipFill>
          <a:blip r:embed="rId17" cstate="print">
            <a:extLst>
              <a:ext uri="{28A0092B-C50C-407E-A947-70E740481C1C}">
                <a14:useLocalDpi xmlns="" xmlns:a14="http://schemas.microsoft.com/office/drawing/2010/main" val="0"/>
              </a:ext>
            </a:extLst>
          </a:blip>
          <a:stretch>
            <a:fillRect/>
          </a:stretch>
        </p:blipFill>
        <p:spPr>
          <a:xfrm>
            <a:off x="7564933" y="216793"/>
            <a:ext cx="1327547" cy="331887"/>
          </a:xfrm>
          <a:prstGeom prst="rect">
            <a:avLst/>
          </a:prstGeom>
        </p:spPr>
      </p:pic>
    </p:spTree>
    <p:extLst>
      <p:ext uri="{BB962C8B-B14F-4D97-AF65-F5344CB8AC3E}">
        <p14:creationId xmlns="" xmlns:p14="http://schemas.microsoft.com/office/powerpoint/2010/main" val="655318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8" r:id="rId3"/>
    <p:sldLayoutId id="2147483659" r:id="rId4"/>
    <p:sldLayoutId id="2147483652" r:id="rId5"/>
    <p:sldLayoutId id="2147483653" r:id="rId6"/>
    <p:sldLayoutId id="2147483661" r:id="rId7"/>
    <p:sldLayoutId id="2147483662" r:id="rId8"/>
    <p:sldLayoutId id="2147483663" r:id="rId9"/>
    <p:sldLayoutId id="2147483650" r:id="rId10"/>
    <p:sldLayoutId id="2147483654" r:id="rId11"/>
    <p:sldLayoutId id="2147483655" r:id="rId12"/>
    <p:sldLayoutId id="2147483656" r:id="rId13"/>
    <p:sldLayoutId id="2147483657" r:id="rId14"/>
    <p:sldLayoutId id="2147483660" r:id="rId15"/>
  </p:sldLayoutIdLst>
  <p:transition spd="slow" advClick="0" advTm="7000"/>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slide" Target="slide1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slide" Target="slide1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slide" Target="slide1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slide" Target="slide1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7"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slide" Target="slide15.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slide" Target="slide16.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slide" Target="slide1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7"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slide" Target="slide16.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5.jpeg"/><Relationship Id="rId7" Type="http://schemas.openxmlformats.org/officeDocument/2006/relationships/slide" Target="slide19.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slide" Target="slide17.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slide" Target="slide18.xml"/><Relationship Id="rId5" Type="http://schemas.openxmlformats.org/officeDocument/2006/relationships/image" Target="../media/image7.png"/><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slide" Target="slide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7.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slide" Target="slide21.xml"/><Relationship Id="rId2" Type="http://schemas.openxmlformats.org/officeDocument/2006/relationships/notesSlide" Target="../notesSlides/notesSlide19.xml"/><Relationship Id="rId16"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slide" Target="slide19.xml"/><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21.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hyperlink" Target="http://www.e-zubis.de/" TargetMode="External"/><Relationship Id="rId7" Type="http://schemas.openxmlformats.org/officeDocument/2006/relationships/image" Target="../media/image7.png"/><Relationship Id="rId2" Type="http://schemas.openxmlformats.org/officeDocument/2006/relationships/image" Target="../media/image40.png"/><Relationship Id="rId1" Type="http://schemas.openxmlformats.org/officeDocument/2006/relationships/slideLayout" Target="../slideLayouts/slideLayout11.xml"/><Relationship Id="rId6" Type="http://schemas.openxmlformats.org/officeDocument/2006/relationships/slide" Target="slide22.xml"/><Relationship Id="rId5" Type="http://schemas.openxmlformats.org/officeDocument/2006/relationships/image" Target="../media/image41.png"/><Relationship Id="rId4" Type="http://schemas.openxmlformats.org/officeDocument/2006/relationships/hyperlink" Target="http://www.facebook.com/ezubis" TargetMode="External"/><Relationship Id="rId9"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s://www.lehrer-online.de/fokusthemen/dossier/do/an-den-schaltstellen-der-zukunft/" TargetMode="Externa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slide" Target="slide21.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4.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slide" Target="slide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slide" Target="slide5.xml"/><Relationship Id="rId5" Type="http://schemas.openxmlformats.org/officeDocument/2006/relationships/image" Target="../media/image8.pn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slide" Target="slide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slide" Target="slide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slide" Target="slide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slide" Target="slide9.xml"/><Relationship Id="rId5" Type="http://schemas.openxmlformats.org/officeDocument/2006/relationships/image" Target="../media/image8.png"/><Relationship Id="rId4" Type="http://schemas.openxmlformats.org/officeDocument/2006/relationships/slide" Target="slide7.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slide" Target="slide10.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323528" y="2420888"/>
            <a:ext cx="4752528" cy="3384376"/>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platzhalter 3"/>
          <p:cNvSpPr txBox="1">
            <a:spLocks/>
          </p:cNvSpPr>
          <p:nvPr/>
        </p:nvSpPr>
        <p:spPr>
          <a:xfrm>
            <a:off x="488750" y="2564904"/>
            <a:ext cx="4320033" cy="576064"/>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e-DE" sz="3000" b="1" i="0" u="none" strike="noStrike" kern="1200" cap="none" spc="0" normalizeH="0" baseline="0" noProof="0" dirty="0">
                <a:ln>
                  <a:noFill/>
                </a:ln>
                <a:solidFill>
                  <a:srgbClr val="FF4542"/>
                </a:solidFill>
                <a:effectLst/>
                <a:uLnTx/>
                <a:uFillTx/>
                <a:latin typeface="Arial Black" charset="0"/>
                <a:ea typeface="Arial Black" charset="0"/>
                <a:cs typeface="Arial Black" charset="0"/>
              </a:rPr>
              <a:t>Die Power-Worker</a:t>
            </a:r>
          </a:p>
        </p:txBody>
      </p:sp>
      <p:sp>
        <p:nvSpPr>
          <p:cNvPr id="11" name="Textplatzhalter 4"/>
          <p:cNvSpPr>
            <a:spLocks noGrp="1"/>
          </p:cNvSpPr>
          <p:nvPr>
            <p:ph type="body" sz="quarter" idx="4294967295"/>
          </p:nvPr>
        </p:nvSpPr>
        <p:spPr>
          <a:xfrm>
            <a:off x="539552" y="3429000"/>
            <a:ext cx="4320033" cy="360040"/>
          </a:xfrm>
          <a:prstGeom prst="rect">
            <a:avLst/>
          </a:prstGeom>
        </p:spPr>
        <p:txBody>
          <a:bodyPr/>
          <a:lstStyle/>
          <a:p>
            <a:pPr>
              <a:buNone/>
            </a:pPr>
            <a:r>
              <a:rPr lang="de-DE" sz="1600" dirty="0">
                <a:latin typeface="Arial" pitchFamily="34" charset="0"/>
                <a:cs typeface="Arial" pitchFamily="34" charset="0"/>
              </a:rPr>
              <a:t>Elektroniker/-in</a:t>
            </a:r>
          </a:p>
        </p:txBody>
      </p:sp>
      <p:sp>
        <p:nvSpPr>
          <p:cNvPr id="12" name="Textplatzhalter 3"/>
          <p:cNvSpPr>
            <a:spLocks noGrp="1"/>
          </p:cNvSpPr>
          <p:nvPr>
            <p:ph type="body" sz="quarter" idx="4294967295"/>
          </p:nvPr>
        </p:nvSpPr>
        <p:spPr>
          <a:xfrm>
            <a:off x="467544" y="3933056"/>
            <a:ext cx="4536504" cy="1584176"/>
          </a:xfrm>
          <a:prstGeom prst="rect">
            <a:avLst/>
          </a:prstGeom>
        </p:spPr>
        <p:txBody>
          <a:bodyPr/>
          <a:lstStyle/>
          <a:p>
            <a:pPr marL="0" indent="0">
              <a:buNone/>
            </a:pPr>
            <a:r>
              <a:rPr lang="de-DE" sz="3000" dirty="0">
                <a:latin typeface="Arial Black" pitchFamily="34" charset="0"/>
              </a:rPr>
              <a:t>FACHRICHTUNG: ENERGIE- UND GEBÄUDETECHNIK</a:t>
            </a:r>
          </a:p>
        </p:txBody>
      </p:sp>
      <p:sp>
        <p:nvSpPr>
          <p:cNvPr id="15" name="Textplatzhalter 1"/>
          <p:cNvSpPr>
            <a:spLocks noGrp="1"/>
          </p:cNvSpPr>
          <p:nvPr>
            <p:ph type="body" sz="quarter" idx="4294967295"/>
          </p:nvPr>
        </p:nvSpPr>
        <p:spPr>
          <a:xfrm>
            <a:off x="416742" y="836712"/>
            <a:ext cx="5761037" cy="584200"/>
          </a:xfrm>
          <a:prstGeom prst="rect">
            <a:avLst/>
          </a:prstGeom>
        </p:spPr>
        <p:txBody>
          <a:bodyPr/>
          <a:lstStyle/>
          <a:p>
            <a:pPr>
              <a:buNone/>
            </a:pPr>
            <a:r>
              <a:rPr lang="de-DE" dirty="0">
                <a:latin typeface="Arial" charset="0"/>
                <a:ea typeface="Arial" charset="0"/>
                <a:cs typeface="Arial" charset="0"/>
              </a:rPr>
              <a:t>Meine Zukunft im </a:t>
            </a:r>
          </a:p>
        </p:txBody>
      </p:sp>
      <p:sp>
        <p:nvSpPr>
          <p:cNvPr id="16" name="Textplatzhalter 2"/>
          <p:cNvSpPr>
            <a:spLocks noGrp="1"/>
          </p:cNvSpPr>
          <p:nvPr>
            <p:ph type="body" sz="quarter" idx="4294967295"/>
          </p:nvPr>
        </p:nvSpPr>
        <p:spPr>
          <a:xfrm>
            <a:off x="395536" y="1412776"/>
            <a:ext cx="8424862" cy="646112"/>
          </a:xfrm>
          <a:prstGeom prst="rect">
            <a:avLst/>
          </a:prstGeom>
        </p:spPr>
        <p:txBody>
          <a:bodyPr/>
          <a:lstStyle/>
          <a:p>
            <a:pPr>
              <a:buNone/>
            </a:pPr>
            <a:r>
              <a:rPr lang="de-DE" dirty="0">
                <a:latin typeface="Arial Black" pitchFamily="34" charset="0"/>
              </a:rPr>
              <a:t>E-HANDWERK</a:t>
            </a:r>
          </a:p>
        </p:txBody>
      </p:sp>
      <p:pic>
        <p:nvPicPr>
          <p:cNvPr id="13" name="Grafik 12" descr="Rollup-Daniel-Powerworker-Zuschnitt.jpg"/>
          <p:cNvPicPr>
            <a:picLocks noChangeAspect="1"/>
          </p:cNvPicPr>
          <p:nvPr/>
        </p:nvPicPr>
        <p:blipFill>
          <a:blip r:embed="rId3" cstate="print"/>
          <a:stretch>
            <a:fillRect/>
          </a:stretch>
        </p:blipFill>
        <p:spPr>
          <a:xfrm>
            <a:off x="6228184" y="908720"/>
            <a:ext cx="2034880" cy="5336269"/>
          </a:xfrm>
          <a:prstGeom prst="rect">
            <a:avLst/>
          </a:prstGeom>
        </p:spPr>
      </p:pic>
      <p:sp>
        <p:nvSpPr>
          <p:cNvPr id="14" name="Rechteck 13"/>
          <p:cNvSpPr/>
          <p:nvPr/>
        </p:nvSpPr>
        <p:spPr>
          <a:xfrm>
            <a:off x="0" y="6453336"/>
            <a:ext cx="9144000" cy="404664"/>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7188"/>
            <a:r>
              <a:rPr lang="de-DE" sz="2200" b="1" dirty="0">
                <a:solidFill>
                  <a:schemeClr val="tx1"/>
                </a:solidFill>
                <a:latin typeface="Arial" pitchFamily="34" charset="0"/>
                <a:cs typeface="Arial" pitchFamily="34" charset="0"/>
              </a:rPr>
              <a:t> 				</a:t>
            </a:r>
            <a:r>
              <a:rPr lang="de-DE" sz="800" dirty="0">
                <a:solidFill>
                  <a:schemeClr val="tx1">
                    <a:lumMod val="75000"/>
                    <a:lumOff val="25000"/>
                  </a:schemeClr>
                </a:solidFill>
                <a:latin typeface="Arial" pitchFamily="34" charset="0"/>
                <a:cs typeface="Arial" pitchFamily="34" charset="0"/>
              </a:rPr>
              <a:t> </a:t>
            </a:r>
            <a:r>
              <a:rPr lang="de-DE" sz="800" b="1" dirty="0" err="1">
                <a:solidFill>
                  <a:schemeClr val="tx1">
                    <a:lumMod val="75000"/>
                    <a:lumOff val="25000"/>
                  </a:schemeClr>
                </a:solidFill>
                <a:latin typeface="Arial" pitchFamily="34" charset="0"/>
                <a:cs typeface="Arial" pitchFamily="34" charset="0"/>
              </a:rPr>
              <a:t>ArGe</a:t>
            </a:r>
            <a:r>
              <a:rPr lang="de-DE" sz="800" b="1" dirty="0">
                <a:solidFill>
                  <a:schemeClr val="tx1">
                    <a:lumMod val="75000"/>
                    <a:lumOff val="25000"/>
                  </a:schemeClr>
                </a:solidFill>
                <a:latin typeface="Arial" pitchFamily="34" charset="0"/>
                <a:cs typeface="Arial" pitchFamily="34" charset="0"/>
              </a:rPr>
              <a:t> Medien im ZVEH</a:t>
            </a:r>
            <a:r>
              <a:rPr lang="de-DE" sz="800" b="1" dirty="0">
                <a:solidFill>
                  <a:schemeClr val="bg1"/>
                </a:solidFill>
                <a:latin typeface="Arial" pitchFamily="34" charset="0"/>
                <a:cs typeface="Arial" pitchFamily="34" charset="0"/>
              </a:rPr>
              <a:t>			Stand: März 2017</a:t>
            </a:r>
          </a:p>
          <a:p>
            <a:pPr indent="357188"/>
            <a:r>
              <a:rPr lang="de-DE" sz="1100" b="1" dirty="0">
                <a:solidFill>
                  <a:schemeClr val="bg1"/>
                </a:solidFill>
                <a:latin typeface="Arial" pitchFamily="34" charset="0"/>
                <a:cs typeface="Arial" pitchFamily="34" charset="0"/>
              </a:rPr>
              <a:t>			</a:t>
            </a:r>
            <a:endParaRPr lang="de-DE" sz="800" b="1" dirty="0">
              <a:solidFill>
                <a:schemeClr val="bg1"/>
              </a:solidFill>
              <a:latin typeface="Arial" pitchFamily="34" charset="0"/>
              <a:cs typeface="Arial" pitchFamily="34" charset="0"/>
            </a:endParaRPr>
          </a:p>
        </p:txBody>
      </p:sp>
      <p:cxnSp>
        <p:nvCxnSpPr>
          <p:cNvPr id="18" name="Gerade Verbindung 17"/>
          <p:cNvCxnSpPr/>
          <p:nvPr/>
        </p:nvCxnSpPr>
        <p:spPr>
          <a:xfrm flipH="1">
            <a:off x="0" y="6480954"/>
            <a:ext cx="9144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Textfeld 18"/>
          <p:cNvSpPr txBox="1"/>
          <p:nvPr/>
        </p:nvSpPr>
        <p:spPr>
          <a:xfrm>
            <a:off x="7812360" y="6077774"/>
            <a:ext cx="1261884" cy="184666"/>
          </a:xfrm>
          <a:prstGeom prst="rect">
            <a:avLst/>
          </a:prstGeom>
          <a:noFill/>
        </p:spPr>
        <p:txBody>
          <a:bodyPr wrap="square" rtlCol="0">
            <a:spAutoFit/>
          </a:bodyPr>
          <a:lstStyle/>
          <a:p>
            <a:r>
              <a:rPr lang="de-DE" sz="600" dirty="0">
                <a:solidFill>
                  <a:schemeClr val="tx1">
                    <a:lumMod val="65000"/>
                    <a:lumOff val="35000"/>
                  </a:schemeClr>
                </a:solidFill>
                <a:latin typeface="Arial" pitchFamily="34" charset="0"/>
                <a:cs typeface="Arial" pitchFamily="34" charset="0"/>
              </a:rPr>
              <a:t>Foto: </a:t>
            </a:r>
            <a:r>
              <a:rPr lang="de-DE" sz="600" dirty="0" err="1">
                <a:solidFill>
                  <a:schemeClr val="tx1">
                    <a:lumMod val="65000"/>
                    <a:lumOff val="35000"/>
                  </a:schemeClr>
                </a:solidFill>
                <a:latin typeface="Arial" pitchFamily="34" charset="0"/>
                <a:cs typeface="Arial" pitchFamily="34" charset="0"/>
              </a:rPr>
              <a:t>ArGe</a:t>
            </a:r>
            <a:r>
              <a:rPr lang="de-DE" sz="600" dirty="0">
                <a:solidFill>
                  <a:schemeClr val="tx1">
                    <a:lumMod val="65000"/>
                    <a:lumOff val="35000"/>
                  </a:schemeClr>
                </a:solidFill>
                <a:latin typeface="Arial" pitchFamily="34" charset="0"/>
                <a:cs typeface="Arial" pitchFamily="34" charset="0"/>
              </a:rPr>
              <a:t> </a:t>
            </a:r>
            <a:r>
              <a:rPr lang="de-DE" sz="600" dirty="0" smtClean="0">
                <a:solidFill>
                  <a:schemeClr val="tx1">
                    <a:lumMod val="65000"/>
                    <a:lumOff val="35000"/>
                  </a:schemeClr>
                </a:solidFill>
                <a:latin typeface="Arial" pitchFamily="34" charset="0"/>
                <a:cs typeface="Arial" pitchFamily="34" charset="0"/>
              </a:rPr>
              <a:t>Medien im ZVEH</a:t>
            </a:r>
            <a:endParaRPr lang="de-DE" sz="600" dirty="0">
              <a:solidFill>
                <a:schemeClr val="tx1">
                  <a:lumMod val="65000"/>
                  <a:lumOff val="35000"/>
                </a:schemeClr>
              </a:solidFill>
              <a:latin typeface="Arial" pitchFamily="34" charset="0"/>
              <a:cs typeface="Arial" pitchFamily="34" charset="0"/>
            </a:endParaRPr>
          </a:p>
        </p:txBody>
      </p:sp>
    </p:spTree>
    <p:extLst>
      <p:ext uri="{BB962C8B-B14F-4D97-AF65-F5344CB8AC3E}">
        <p14:creationId xmlns="" xmlns:p14="http://schemas.microsoft.com/office/powerpoint/2010/main" val="1579091240"/>
      </p:ext>
    </p:extLst>
  </p:cSld>
  <p:clrMapOvr>
    <a:masterClrMapping/>
  </p:clrMapOvr>
  <p:transition spd="slow" advClick="0" advTm="7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p:cNvSpPr/>
          <p:nvPr/>
        </p:nvSpPr>
        <p:spPr>
          <a:xfrm>
            <a:off x="1475656" y="980728"/>
            <a:ext cx="5832648" cy="3816424"/>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467544" y="4941168"/>
            <a:ext cx="8424936" cy="13681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Textplatzhalter 4"/>
          <p:cNvSpPr>
            <a:spLocks noGrp="1"/>
          </p:cNvSpPr>
          <p:nvPr>
            <p:ph type="body" sz="quarter" idx="21"/>
          </p:nvPr>
        </p:nvSpPr>
        <p:spPr>
          <a:xfrm>
            <a:off x="539552" y="5373216"/>
            <a:ext cx="8064896" cy="792088"/>
          </a:xfrm>
        </p:spPr>
        <p:txBody>
          <a:bodyPr/>
          <a:lstStyle/>
          <a:p>
            <a:pPr marL="0" indent="0" fontAlgn="base">
              <a:buNone/>
            </a:pPr>
            <a:r>
              <a:rPr lang="de-DE" dirty="0" smtClean="0"/>
              <a:t>... installieren, warten und richten elektrische Anlagen ein. Zum </a:t>
            </a:r>
            <a:r>
              <a:rPr lang="de-DE" dirty="0"/>
              <a:t>Beispiel auch Satellitenanlagen.</a:t>
            </a:r>
          </a:p>
        </p:txBody>
      </p:sp>
      <p:pic>
        <p:nvPicPr>
          <p:cNvPr id="9" name="Picture 3">
            <a:hlinkClick r:id="rId3" action="ppaction://hlinksldjump"/>
          </p:cNvPr>
          <p:cNvPicPr>
            <a:picLocks noChangeAspect="1" noChangeArrowheads="1"/>
          </p:cNvPicPr>
          <p:nvPr/>
        </p:nvPicPr>
        <p:blipFill>
          <a:blip r:embed="rId4" cstate="print"/>
          <a:srcRect/>
          <a:stretch>
            <a:fillRect/>
          </a:stretch>
        </p:blipFill>
        <p:spPr bwMode="auto">
          <a:xfrm>
            <a:off x="7672538" y="4305343"/>
            <a:ext cx="464456" cy="468966"/>
          </a:xfrm>
          <a:prstGeom prst="rect">
            <a:avLst/>
          </a:prstGeom>
          <a:noFill/>
          <a:ln w="9525">
            <a:noFill/>
            <a:miter lim="800000"/>
            <a:headEnd/>
            <a:tailEnd/>
          </a:ln>
        </p:spPr>
      </p:pic>
      <p:pic>
        <p:nvPicPr>
          <p:cNvPr id="12" name="Picture 2">
            <a:hlinkClick r:id="rId5" action="ppaction://hlinksldjump"/>
          </p:cNvPr>
          <p:cNvPicPr>
            <a:picLocks noChangeAspect="1" noChangeArrowheads="1"/>
          </p:cNvPicPr>
          <p:nvPr/>
        </p:nvPicPr>
        <p:blipFill>
          <a:blip r:embed="rId6" cstate="print"/>
          <a:srcRect/>
          <a:stretch>
            <a:fillRect/>
          </a:stretch>
        </p:blipFill>
        <p:spPr bwMode="auto">
          <a:xfrm>
            <a:off x="8172400" y="4293096"/>
            <a:ext cx="467544" cy="467544"/>
          </a:xfrm>
          <a:prstGeom prst="rect">
            <a:avLst/>
          </a:prstGeom>
          <a:noFill/>
          <a:ln w="9525">
            <a:noFill/>
            <a:miter lim="800000"/>
            <a:headEnd/>
            <a:tailEnd/>
          </a:ln>
        </p:spPr>
      </p:pic>
      <p:sp>
        <p:nvSpPr>
          <p:cNvPr id="14" name="Rechteck 13"/>
          <p:cNvSpPr/>
          <p:nvPr/>
        </p:nvSpPr>
        <p:spPr>
          <a:xfrm>
            <a:off x="0" y="6453336"/>
            <a:ext cx="9144000" cy="404664"/>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7188"/>
            <a:r>
              <a:rPr lang="de-DE" sz="2200" b="1" dirty="0">
                <a:solidFill>
                  <a:schemeClr val="tx1"/>
                </a:solidFill>
                <a:latin typeface="Arial" pitchFamily="34" charset="0"/>
                <a:cs typeface="Arial" pitchFamily="34" charset="0"/>
              </a:rPr>
              <a:t> 				</a:t>
            </a:r>
            <a:r>
              <a:rPr lang="de-DE" sz="800" dirty="0">
                <a:solidFill>
                  <a:schemeClr val="tx1">
                    <a:lumMod val="75000"/>
                    <a:lumOff val="25000"/>
                  </a:schemeClr>
                </a:solidFill>
                <a:latin typeface="Arial" pitchFamily="34" charset="0"/>
                <a:cs typeface="Arial" pitchFamily="34" charset="0"/>
              </a:rPr>
              <a:t> </a:t>
            </a:r>
            <a:r>
              <a:rPr lang="de-DE" sz="800" b="1" dirty="0" err="1">
                <a:solidFill>
                  <a:schemeClr val="tx1">
                    <a:lumMod val="75000"/>
                    <a:lumOff val="25000"/>
                  </a:schemeClr>
                </a:solidFill>
                <a:latin typeface="Arial" pitchFamily="34" charset="0"/>
                <a:cs typeface="Arial" pitchFamily="34" charset="0"/>
              </a:rPr>
              <a:t>ArGe</a:t>
            </a:r>
            <a:r>
              <a:rPr lang="de-DE" sz="800" b="1" dirty="0">
                <a:solidFill>
                  <a:schemeClr val="tx1">
                    <a:lumMod val="75000"/>
                    <a:lumOff val="25000"/>
                  </a:schemeClr>
                </a:solidFill>
                <a:latin typeface="Arial" pitchFamily="34" charset="0"/>
                <a:cs typeface="Arial" pitchFamily="34" charset="0"/>
              </a:rPr>
              <a:t> Medien im ZVEH</a:t>
            </a:r>
            <a:r>
              <a:rPr lang="de-DE" sz="800" b="1" dirty="0">
                <a:solidFill>
                  <a:schemeClr val="bg1"/>
                </a:solidFill>
                <a:latin typeface="Arial" pitchFamily="34" charset="0"/>
                <a:cs typeface="Arial" pitchFamily="34" charset="0"/>
              </a:rPr>
              <a:t>			Stand: März 2017</a:t>
            </a:r>
          </a:p>
          <a:p>
            <a:pPr indent="357188"/>
            <a:r>
              <a:rPr lang="de-DE" sz="1100" b="1" dirty="0">
                <a:solidFill>
                  <a:schemeClr val="bg1"/>
                </a:solidFill>
                <a:latin typeface="Arial" pitchFamily="34" charset="0"/>
                <a:cs typeface="Arial" pitchFamily="34" charset="0"/>
              </a:rPr>
              <a:t>			</a:t>
            </a:r>
            <a:endParaRPr lang="de-DE" sz="800" b="1" dirty="0">
              <a:solidFill>
                <a:schemeClr val="bg1"/>
              </a:solidFill>
              <a:latin typeface="Arial" pitchFamily="34" charset="0"/>
              <a:cs typeface="Arial" pitchFamily="34" charset="0"/>
            </a:endParaRPr>
          </a:p>
        </p:txBody>
      </p:sp>
      <p:cxnSp>
        <p:nvCxnSpPr>
          <p:cNvPr id="15" name="Gerade Verbindung 14"/>
          <p:cNvCxnSpPr/>
          <p:nvPr/>
        </p:nvCxnSpPr>
        <p:spPr>
          <a:xfrm flipH="1">
            <a:off x="0" y="6480954"/>
            <a:ext cx="9144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0" name="Grafik 19" descr="EGT_Satellitenanlage.jpg"/>
          <p:cNvPicPr>
            <a:picLocks noChangeAspect="1"/>
          </p:cNvPicPr>
          <p:nvPr/>
        </p:nvPicPr>
        <p:blipFill>
          <a:blip r:embed="rId7" cstate="print"/>
          <a:stretch>
            <a:fillRect/>
          </a:stretch>
        </p:blipFill>
        <p:spPr>
          <a:xfrm>
            <a:off x="1403648" y="836712"/>
            <a:ext cx="5760640" cy="3816424"/>
          </a:xfrm>
          <a:prstGeom prst="rect">
            <a:avLst/>
          </a:prstGeom>
        </p:spPr>
      </p:pic>
      <p:sp>
        <p:nvSpPr>
          <p:cNvPr id="11" name="Textfeld 10"/>
          <p:cNvSpPr txBox="1"/>
          <p:nvPr/>
        </p:nvSpPr>
        <p:spPr>
          <a:xfrm>
            <a:off x="6069398" y="4631040"/>
            <a:ext cx="1164101" cy="184666"/>
          </a:xfrm>
          <a:prstGeom prst="rect">
            <a:avLst/>
          </a:prstGeom>
          <a:noFill/>
        </p:spPr>
        <p:txBody>
          <a:bodyPr wrap="none" rtlCol="0">
            <a:spAutoFit/>
          </a:bodyPr>
          <a:lstStyle/>
          <a:p>
            <a:r>
              <a:rPr lang="de-DE" sz="600" dirty="0">
                <a:solidFill>
                  <a:schemeClr val="tx1">
                    <a:lumMod val="65000"/>
                    <a:lumOff val="35000"/>
                  </a:schemeClr>
                </a:solidFill>
                <a:latin typeface="Arial" pitchFamily="34" charset="0"/>
                <a:cs typeface="Arial" pitchFamily="34" charset="0"/>
              </a:rPr>
              <a:t>Foto: </a:t>
            </a:r>
            <a:r>
              <a:rPr lang="de-DE" sz="600" dirty="0" err="1">
                <a:solidFill>
                  <a:schemeClr val="tx1">
                    <a:lumMod val="65000"/>
                    <a:lumOff val="35000"/>
                  </a:schemeClr>
                </a:solidFill>
                <a:latin typeface="Arial" pitchFamily="34" charset="0"/>
                <a:cs typeface="Arial" pitchFamily="34" charset="0"/>
              </a:rPr>
              <a:t>ArGe</a:t>
            </a:r>
            <a:r>
              <a:rPr lang="de-DE" sz="600" dirty="0">
                <a:solidFill>
                  <a:schemeClr val="tx1">
                    <a:lumMod val="65000"/>
                    <a:lumOff val="35000"/>
                  </a:schemeClr>
                </a:solidFill>
                <a:latin typeface="Arial" pitchFamily="34" charset="0"/>
                <a:cs typeface="Arial" pitchFamily="34" charset="0"/>
              </a:rPr>
              <a:t> </a:t>
            </a:r>
            <a:r>
              <a:rPr lang="de-DE" sz="600" dirty="0" smtClean="0">
                <a:solidFill>
                  <a:schemeClr val="tx1">
                    <a:lumMod val="65000"/>
                    <a:lumOff val="35000"/>
                  </a:schemeClr>
                </a:solidFill>
                <a:latin typeface="Arial" pitchFamily="34" charset="0"/>
                <a:cs typeface="Arial" pitchFamily="34" charset="0"/>
              </a:rPr>
              <a:t>Medien im ZVEH</a:t>
            </a:r>
            <a:endParaRPr lang="de-DE" sz="600" dirty="0">
              <a:solidFill>
                <a:schemeClr val="tx1">
                  <a:lumMod val="65000"/>
                  <a:lumOff val="35000"/>
                </a:schemeClr>
              </a:solidFill>
              <a:latin typeface="Arial" pitchFamily="34" charset="0"/>
              <a:cs typeface="Arial" pitchFamily="34" charset="0"/>
            </a:endParaRPr>
          </a:p>
        </p:txBody>
      </p:sp>
    </p:spTree>
    <p:extLst>
      <p:ext uri="{BB962C8B-B14F-4D97-AF65-F5344CB8AC3E}">
        <p14:creationId xmlns="" xmlns:p14="http://schemas.microsoft.com/office/powerpoint/2010/main" val="1579091240"/>
      </p:ext>
    </p:extLst>
  </p:cSld>
  <p:clrMapOvr>
    <a:masterClrMapping/>
  </p:clrMapOvr>
  <p:transition spd="slow" advClick="0" advTm="7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eck 19"/>
          <p:cNvSpPr/>
          <p:nvPr/>
        </p:nvSpPr>
        <p:spPr>
          <a:xfrm>
            <a:off x="1475656" y="980728"/>
            <a:ext cx="5832648" cy="3816424"/>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467544" y="4941168"/>
            <a:ext cx="8424936" cy="13681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Textplatzhalter 4"/>
          <p:cNvSpPr>
            <a:spLocks noGrp="1"/>
          </p:cNvSpPr>
          <p:nvPr>
            <p:ph type="body" sz="quarter" idx="21"/>
          </p:nvPr>
        </p:nvSpPr>
        <p:spPr>
          <a:xfrm>
            <a:off x="539552" y="5373216"/>
            <a:ext cx="8064896" cy="792088"/>
          </a:xfrm>
        </p:spPr>
        <p:txBody>
          <a:bodyPr/>
          <a:lstStyle/>
          <a:p>
            <a:pPr marL="0" indent="0" fontAlgn="base">
              <a:buNone/>
            </a:pPr>
            <a:r>
              <a:rPr lang="de-DE" dirty="0"/>
              <a:t>Wärmepumpen, Heizungssysteme, Photovoltaik und Solarthermie sorgen dank der Kenntnisse der Elektroniker/-innen mit der Fachrichtung Energie- und Gebäudetechnik für einen sparsamen, sicheren und entspannten Betrieb in Gebäuden.</a:t>
            </a:r>
          </a:p>
        </p:txBody>
      </p:sp>
      <p:pic>
        <p:nvPicPr>
          <p:cNvPr id="10" name="Picture 3">
            <a:hlinkClick r:id="rId3" action="ppaction://hlinksldjump"/>
          </p:cNvPr>
          <p:cNvPicPr>
            <a:picLocks noChangeAspect="1" noChangeArrowheads="1"/>
          </p:cNvPicPr>
          <p:nvPr/>
        </p:nvPicPr>
        <p:blipFill>
          <a:blip r:embed="rId4" cstate="print"/>
          <a:srcRect/>
          <a:stretch>
            <a:fillRect/>
          </a:stretch>
        </p:blipFill>
        <p:spPr bwMode="auto">
          <a:xfrm>
            <a:off x="7672538" y="4305343"/>
            <a:ext cx="464456" cy="468966"/>
          </a:xfrm>
          <a:prstGeom prst="rect">
            <a:avLst/>
          </a:prstGeom>
          <a:noFill/>
          <a:ln w="9525">
            <a:noFill/>
            <a:miter lim="800000"/>
            <a:headEnd/>
            <a:tailEnd/>
          </a:ln>
        </p:spPr>
      </p:pic>
      <p:pic>
        <p:nvPicPr>
          <p:cNvPr id="11" name="Picture 2">
            <a:hlinkClick r:id="rId5" action="ppaction://hlinksldjump"/>
          </p:cNvPr>
          <p:cNvPicPr>
            <a:picLocks noChangeAspect="1" noChangeArrowheads="1"/>
          </p:cNvPicPr>
          <p:nvPr/>
        </p:nvPicPr>
        <p:blipFill>
          <a:blip r:embed="rId6" cstate="print"/>
          <a:srcRect/>
          <a:stretch>
            <a:fillRect/>
          </a:stretch>
        </p:blipFill>
        <p:spPr bwMode="auto">
          <a:xfrm>
            <a:off x="8172400" y="4293096"/>
            <a:ext cx="467544" cy="467544"/>
          </a:xfrm>
          <a:prstGeom prst="rect">
            <a:avLst/>
          </a:prstGeom>
          <a:noFill/>
          <a:ln w="9525">
            <a:noFill/>
            <a:miter lim="800000"/>
            <a:headEnd/>
            <a:tailEnd/>
          </a:ln>
        </p:spPr>
      </p:pic>
      <p:sp>
        <p:nvSpPr>
          <p:cNvPr id="13" name="Rechteck 12"/>
          <p:cNvSpPr/>
          <p:nvPr/>
        </p:nvSpPr>
        <p:spPr>
          <a:xfrm>
            <a:off x="0" y="6453336"/>
            <a:ext cx="9144000" cy="404664"/>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7188"/>
            <a:r>
              <a:rPr lang="de-DE" sz="2200" b="1" dirty="0">
                <a:solidFill>
                  <a:schemeClr val="tx1"/>
                </a:solidFill>
                <a:latin typeface="Arial" pitchFamily="34" charset="0"/>
                <a:cs typeface="Arial" pitchFamily="34" charset="0"/>
              </a:rPr>
              <a:t> 				</a:t>
            </a:r>
            <a:r>
              <a:rPr lang="de-DE" sz="800" dirty="0">
                <a:solidFill>
                  <a:schemeClr val="tx1">
                    <a:lumMod val="75000"/>
                    <a:lumOff val="25000"/>
                  </a:schemeClr>
                </a:solidFill>
                <a:latin typeface="Arial" pitchFamily="34" charset="0"/>
                <a:cs typeface="Arial" pitchFamily="34" charset="0"/>
              </a:rPr>
              <a:t> </a:t>
            </a:r>
            <a:r>
              <a:rPr lang="de-DE" sz="800" b="1" dirty="0" err="1">
                <a:solidFill>
                  <a:schemeClr val="tx1">
                    <a:lumMod val="75000"/>
                    <a:lumOff val="25000"/>
                  </a:schemeClr>
                </a:solidFill>
                <a:latin typeface="Arial" pitchFamily="34" charset="0"/>
                <a:cs typeface="Arial" pitchFamily="34" charset="0"/>
              </a:rPr>
              <a:t>ArGe</a:t>
            </a:r>
            <a:r>
              <a:rPr lang="de-DE" sz="800" b="1" dirty="0">
                <a:solidFill>
                  <a:schemeClr val="tx1">
                    <a:lumMod val="75000"/>
                    <a:lumOff val="25000"/>
                  </a:schemeClr>
                </a:solidFill>
                <a:latin typeface="Arial" pitchFamily="34" charset="0"/>
                <a:cs typeface="Arial" pitchFamily="34" charset="0"/>
              </a:rPr>
              <a:t> Medien im ZVEH</a:t>
            </a:r>
            <a:r>
              <a:rPr lang="de-DE" sz="800" b="1" dirty="0">
                <a:solidFill>
                  <a:schemeClr val="bg1"/>
                </a:solidFill>
                <a:latin typeface="Arial" pitchFamily="34" charset="0"/>
                <a:cs typeface="Arial" pitchFamily="34" charset="0"/>
              </a:rPr>
              <a:t>			Stand: März 2017</a:t>
            </a:r>
          </a:p>
          <a:p>
            <a:pPr indent="357188"/>
            <a:r>
              <a:rPr lang="de-DE" sz="1100" b="1" dirty="0">
                <a:solidFill>
                  <a:schemeClr val="bg1"/>
                </a:solidFill>
                <a:latin typeface="Arial" pitchFamily="34" charset="0"/>
                <a:cs typeface="Arial" pitchFamily="34" charset="0"/>
              </a:rPr>
              <a:t>			</a:t>
            </a:r>
            <a:endParaRPr lang="de-DE" sz="800" b="1" dirty="0">
              <a:solidFill>
                <a:schemeClr val="bg1"/>
              </a:solidFill>
              <a:latin typeface="Arial" pitchFamily="34" charset="0"/>
              <a:cs typeface="Arial" pitchFamily="34" charset="0"/>
            </a:endParaRPr>
          </a:p>
        </p:txBody>
      </p:sp>
      <p:cxnSp>
        <p:nvCxnSpPr>
          <p:cNvPr id="15" name="Gerade Verbindung 14"/>
          <p:cNvCxnSpPr/>
          <p:nvPr/>
        </p:nvCxnSpPr>
        <p:spPr>
          <a:xfrm flipH="1">
            <a:off x="0" y="6480954"/>
            <a:ext cx="9144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2" name="Grafik 21" descr="EGT_Photovoltaik Arme verschra¦ênken.jpg"/>
          <p:cNvPicPr>
            <a:picLocks noChangeAspect="1"/>
          </p:cNvPicPr>
          <p:nvPr/>
        </p:nvPicPr>
        <p:blipFill>
          <a:blip r:embed="rId7" cstate="print"/>
          <a:stretch>
            <a:fillRect/>
          </a:stretch>
        </p:blipFill>
        <p:spPr>
          <a:xfrm>
            <a:off x="1403648" y="843404"/>
            <a:ext cx="5760640" cy="3809731"/>
          </a:xfrm>
          <a:prstGeom prst="rect">
            <a:avLst/>
          </a:prstGeom>
        </p:spPr>
      </p:pic>
      <p:sp>
        <p:nvSpPr>
          <p:cNvPr id="12" name="Textfeld 11"/>
          <p:cNvSpPr txBox="1"/>
          <p:nvPr/>
        </p:nvSpPr>
        <p:spPr>
          <a:xfrm>
            <a:off x="6069398" y="4631040"/>
            <a:ext cx="1164101" cy="184666"/>
          </a:xfrm>
          <a:prstGeom prst="rect">
            <a:avLst/>
          </a:prstGeom>
          <a:noFill/>
        </p:spPr>
        <p:txBody>
          <a:bodyPr wrap="none" rtlCol="0">
            <a:spAutoFit/>
          </a:bodyPr>
          <a:lstStyle/>
          <a:p>
            <a:r>
              <a:rPr lang="de-DE" sz="600" dirty="0">
                <a:solidFill>
                  <a:schemeClr val="tx1">
                    <a:lumMod val="65000"/>
                    <a:lumOff val="35000"/>
                  </a:schemeClr>
                </a:solidFill>
                <a:latin typeface="Arial" pitchFamily="34" charset="0"/>
                <a:cs typeface="Arial" pitchFamily="34" charset="0"/>
              </a:rPr>
              <a:t>Foto: </a:t>
            </a:r>
            <a:r>
              <a:rPr lang="de-DE" sz="600" dirty="0" err="1">
                <a:solidFill>
                  <a:schemeClr val="tx1">
                    <a:lumMod val="65000"/>
                    <a:lumOff val="35000"/>
                  </a:schemeClr>
                </a:solidFill>
                <a:latin typeface="Arial" pitchFamily="34" charset="0"/>
                <a:cs typeface="Arial" pitchFamily="34" charset="0"/>
              </a:rPr>
              <a:t>ArGe</a:t>
            </a:r>
            <a:r>
              <a:rPr lang="de-DE" sz="600" dirty="0">
                <a:solidFill>
                  <a:schemeClr val="tx1">
                    <a:lumMod val="65000"/>
                    <a:lumOff val="35000"/>
                  </a:schemeClr>
                </a:solidFill>
                <a:latin typeface="Arial" pitchFamily="34" charset="0"/>
                <a:cs typeface="Arial" pitchFamily="34" charset="0"/>
              </a:rPr>
              <a:t> </a:t>
            </a:r>
            <a:r>
              <a:rPr lang="de-DE" sz="600" dirty="0" smtClean="0">
                <a:solidFill>
                  <a:schemeClr val="tx1">
                    <a:lumMod val="65000"/>
                    <a:lumOff val="35000"/>
                  </a:schemeClr>
                </a:solidFill>
                <a:latin typeface="Arial" pitchFamily="34" charset="0"/>
                <a:cs typeface="Arial" pitchFamily="34" charset="0"/>
              </a:rPr>
              <a:t>Medien im ZVEH</a:t>
            </a:r>
            <a:endParaRPr lang="de-DE" sz="600" dirty="0">
              <a:solidFill>
                <a:schemeClr val="tx1">
                  <a:lumMod val="65000"/>
                  <a:lumOff val="35000"/>
                </a:schemeClr>
              </a:solidFill>
              <a:latin typeface="Arial" pitchFamily="34" charset="0"/>
              <a:cs typeface="Arial" pitchFamily="34" charset="0"/>
            </a:endParaRPr>
          </a:p>
        </p:txBody>
      </p:sp>
    </p:spTree>
    <p:extLst>
      <p:ext uri="{BB962C8B-B14F-4D97-AF65-F5344CB8AC3E}">
        <p14:creationId xmlns="" xmlns:p14="http://schemas.microsoft.com/office/powerpoint/2010/main" val="1579091240"/>
      </p:ext>
    </p:extLst>
  </p:cSld>
  <p:clrMapOvr>
    <a:masterClrMapping/>
  </p:clrMapOvr>
  <p:transition spd="slow" advClick="0" advTm="7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p:cNvSpPr/>
          <p:nvPr/>
        </p:nvSpPr>
        <p:spPr>
          <a:xfrm>
            <a:off x="1475656" y="980728"/>
            <a:ext cx="5832648" cy="3816424"/>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467544" y="4941168"/>
            <a:ext cx="8424936" cy="13681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Textplatzhalter 4"/>
          <p:cNvSpPr>
            <a:spLocks noGrp="1"/>
          </p:cNvSpPr>
          <p:nvPr>
            <p:ph type="body" sz="quarter" idx="21"/>
          </p:nvPr>
        </p:nvSpPr>
        <p:spPr>
          <a:xfrm>
            <a:off x="539552" y="5373216"/>
            <a:ext cx="8064896" cy="792088"/>
          </a:xfrm>
        </p:spPr>
        <p:txBody>
          <a:bodyPr/>
          <a:lstStyle/>
          <a:p>
            <a:pPr marL="0" indent="0" fontAlgn="base">
              <a:buNone/>
            </a:pPr>
            <a:r>
              <a:rPr lang="de-DE" dirty="0"/>
              <a:t>Hier arbeitet E-</a:t>
            </a:r>
            <a:r>
              <a:rPr lang="de-DE" dirty="0" err="1"/>
              <a:t>Zubi</a:t>
            </a:r>
            <a:r>
              <a:rPr lang="de-DE" dirty="0"/>
              <a:t> Sophie an einem </a:t>
            </a:r>
            <a:r>
              <a:rPr lang="de-DE" dirty="0" err="1"/>
              <a:t>Photovoltaikpanel</a:t>
            </a:r>
            <a:r>
              <a:rPr lang="de-DE" dirty="0"/>
              <a:t>. </a:t>
            </a:r>
            <a:r>
              <a:rPr lang="de-DE" dirty="0" smtClean="0"/>
              <a:t>Damit </a:t>
            </a:r>
            <a:r>
              <a:rPr lang="de-DE" dirty="0"/>
              <a:t>wird aus Sonnenkraft Energie gewonnen.</a:t>
            </a:r>
          </a:p>
        </p:txBody>
      </p:sp>
      <p:pic>
        <p:nvPicPr>
          <p:cNvPr id="10" name="Picture 3">
            <a:hlinkClick r:id="rId3" action="ppaction://hlinksldjump"/>
          </p:cNvPr>
          <p:cNvPicPr>
            <a:picLocks noChangeAspect="1" noChangeArrowheads="1"/>
          </p:cNvPicPr>
          <p:nvPr/>
        </p:nvPicPr>
        <p:blipFill>
          <a:blip r:embed="rId4" cstate="print"/>
          <a:srcRect/>
          <a:stretch>
            <a:fillRect/>
          </a:stretch>
        </p:blipFill>
        <p:spPr bwMode="auto">
          <a:xfrm>
            <a:off x="7672538" y="4305343"/>
            <a:ext cx="464456" cy="468966"/>
          </a:xfrm>
          <a:prstGeom prst="rect">
            <a:avLst/>
          </a:prstGeom>
          <a:noFill/>
          <a:ln w="9525">
            <a:noFill/>
            <a:miter lim="800000"/>
            <a:headEnd/>
            <a:tailEnd/>
          </a:ln>
        </p:spPr>
      </p:pic>
      <p:pic>
        <p:nvPicPr>
          <p:cNvPr id="11" name="Picture 2">
            <a:hlinkClick r:id="rId5" action="ppaction://hlinksldjump"/>
          </p:cNvPr>
          <p:cNvPicPr>
            <a:picLocks noChangeAspect="1" noChangeArrowheads="1"/>
          </p:cNvPicPr>
          <p:nvPr/>
        </p:nvPicPr>
        <p:blipFill>
          <a:blip r:embed="rId6" cstate="print"/>
          <a:srcRect/>
          <a:stretch>
            <a:fillRect/>
          </a:stretch>
        </p:blipFill>
        <p:spPr bwMode="auto">
          <a:xfrm>
            <a:off x="8172400" y="4293096"/>
            <a:ext cx="467544" cy="467544"/>
          </a:xfrm>
          <a:prstGeom prst="rect">
            <a:avLst/>
          </a:prstGeom>
          <a:noFill/>
          <a:ln w="9525">
            <a:noFill/>
            <a:miter lim="800000"/>
            <a:headEnd/>
            <a:tailEnd/>
          </a:ln>
        </p:spPr>
      </p:pic>
      <p:sp>
        <p:nvSpPr>
          <p:cNvPr id="13" name="Rechteck 12"/>
          <p:cNvSpPr/>
          <p:nvPr/>
        </p:nvSpPr>
        <p:spPr>
          <a:xfrm>
            <a:off x="0" y="6453336"/>
            <a:ext cx="9144000" cy="404664"/>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7188"/>
            <a:r>
              <a:rPr lang="de-DE" sz="2200" b="1" dirty="0">
                <a:solidFill>
                  <a:schemeClr val="tx1"/>
                </a:solidFill>
                <a:latin typeface="Arial" pitchFamily="34" charset="0"/>
                <a:cs typeface="Arial" pitchFamily="34" charset="0"/>
              </a:rPr>
              <a:t> 				</a:t>
            </a:r>
            <a:r>
              <a:rPr lang="de-DE" sz="800" dirty="0">
                <a:solidFill>
                  <a:schemeClr val="tx1">
                    <a:lumMod val="75000"/>
                    <a:lumOff val="25000"/>
                  </a:schemeClr>
                </a:solidFill>
                <a:latin typeface="Arial" pitchFamily="34" charset="0"/>
                <a:cs typeface="Arial" pitchFamily="34" charset="0"/>
              </a:rPr>
              <a:t> </a:t>
            </a:r>
            <a:r>
              <a:rPr lang="de-DE" sz="800" b="1" dirty="0" err="1">
                <a:solidFill>
                  <a:schemeClr val="tx1">
                    <a:lumMod val="75000"/>
                    <a:lumOff val="25000"/>
                  </a:schemeClr>
                </a:solidFill>
                <a:latin typeface="Arial" pitchFamily="34" charset="0"/>
                <a:cs typeface="Arial" pitchFamily="34" charset="0"/>
              </a:rPr>
              <a:t>ArGe</a:t>
            </a:r>
            <a:r>
              <a:rPr lang="de-DE" sz="800" b="1" dirty="0">
                <a:solidFill>
                  <a:schemeClr val="tx1">
                    <a:lumMod val="75000"/>
                    <a:lumOff val="25000"/>
                  </a:schemeClr>
                </a:solidFill>
                <a:latin typeface="Arial" pitchFamily="34" charset="0"/>
                <a:cs typeface="Arial" pitchFamily="34" charset="0"/>
              </a:rPr>
              <a:t> Medien im ZVEH</a:t>
            </a:r>
            <a:r>
              <a:rPr lang="de-DE" sz="800" b="1" dirty="0">
                <a:solidFill>
                  <a:schemeClr val="bg1"/>
                </a:solidFill>
                <a:latin typeface="Arial" pitchFamily="34" charset="0"/>
                <a:cs typeface="Arial" pitchFamily="34" charset="0"/>
              </a:rPr>
              <a:t>			Stand: März 2017</a:t>
            </a:r>
          </a:p>
          <a:p>
            <a:pPr indent="357188"/>
            <a:r>
              <a:rPr lang="de-DE" sz="1100" b="1" dirty="0">
                <a:solidFill>
                  <a:schemeClr val="bg1"/>
                </a:solidFill>
                <a:latin typeface="Arial" pitchFamily="34" charset="0"/>
                <a:cs typeface="Arial" pitchFamily="34" charset="0"/>
              </a:rPr>
              <a:t>			</a:t>
            </a:r>
            <a:endParaRPr lang="de-DE" sz="800" b="1" dirty="0">
              <a:solidFill>
                <a:schemeClr val="bg1"/>
              </a:solidFill>
              <a:latin typeface="Arial" pitchFamily="34" charset="0"/>
              <a:cs typeface="Arial" pitchFamily="34" charset="0"/>
            </a:endParaRPr>
          </a:p>
        </p:txBody>
      </p:sp>
      <p:cxnSp>
        <p:nvCxnSpPr>
          <p:cNvPr id="14" name="Gerade Verbindung 13"/>
          <p:cNvCxnSpPr/>
          <p:nvPr/>
        </p:nvCxnSpPr>
        <p:spPr>
          <a:xfrm flipH="1">
            <a:off x="0" y="6480954"/>
            <a:ext cx="9144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5" name="Grafik 24" descr="EGT_Photovoltaik schrauben.jpg"/>
          <p:cNvPicPr>
            <a:picLocks noChangeAspect="1"/>
          </p:cNvPicPr>
          <p:nvPr/>
        </p:nvPicPr>
        <p:blipFill>
          <a:blip r:embed="rId7" cstate="print"/>
          <a:stretch>
            <a:fillRect/>
          </a:stretch>
        </p:blipFill>
        <p:spPr>
          <a:xfrm>
            <a:off x="1403648" y="836712"/>
            <a:ext cx="5751060" cy="3816424"/>
          </a:xfrm>
          <a:prstGeom prst="rect">
            <a:avLst/>
          </a:prstGeom>
        </p:spPr>
      </p:pic>
      <p:sp>
        <p:nvSpPr>
          <p:cNvPr id="12" name="Textfeld 11"/>
          <p:cNvSpPr txBox="1"/>
          <p:nvPr/>
        </p:nvSpPr>
        <p:spPr>
          <a:xfrm>
            <a:off x="6069398" y="4631040"/>
            <a:ext cx="1164101" cy="184666"/>
          </a:xfrm>
          <a:prstGeom prst="rect">
            <a:avLst/>
          </a:prstGeom>
          <a:noFill/>
        </p:spPr>
        <p:txBody>
          <a:bodyPr wrap="none" rtlCol="0">
            <a:spAutoFit/>
          </a:bodyPr>
          <a:lstStyle/>
          <a:p>
            <a:r>
              <a:rPr lang="de-DE" sz="600" dirty="0">
                <a:solidFill>
                  <a:schemeClr val="tx1">
                    <a:lumMod val="65000"/>
                    <a:lumOff val="35000"/>
                  </a:schemeClr>
                </a:solidFill>
                <a:latin typeface="Arial" pitchFamily="34" charset="0"/>
                <a:cs typeface="Arial" pitchFamily="34" charset="0"/>
              </a:rPr>
              <a:t>Foto: </a:t>
            </a:r>
            <a:r>
              <a:rPr lang="de-DE" sz="600" dirty="0" err="1">
                <a:solidFill>
                  <a:schemeClr val="tx1">
                    <a:lumMod val="65000"/>
                    <a:lumOff val="35000"/>
                  </a:schemeClr>
                </a:solidFill>
                <a:latin typeface="Arial" pitchFamily="34" charset="0"/>
                <a:cs typeface="Arial" pitchFamily="34" charset="0"/>
              </a:rPr>
              <a:t>ArGe</a:t>
            </a:r>
            <a:r>
              <a:rPr lang="de-DE" sz="600" dirty="0">
                <a:solidFill>
                  <a:schemeClr val="tx1">
                    <a:lumMod val="65000"/>
                    <a:lumOff val="35000"/>
                  </a:schemeClr>
                </a:solidFill>
                <a:latin typeface="Arial" pitchFamily="34" charset="0"/>
                <a:cs typeface="Arial" pitchFamily="34" charset="0"/>
              </a:rPr>
              <a:t> </a:t>
            </a:r>
            <a:r>
              <a:rPr lang="de-DE" sz="600" dirty="0" smtClean="0">
                <a:solidFill>
                  <a:schemeClr val="tx1">
                    <a:lumMod val="65000"/>
                    <a:lumOff val="35000"/>
                  </a:schemeClr>
                </a:solidFill>
                <a:latin typeface="Arial" pitchFamily="34" charset="0"/>
                <a:cs typeface="Arial" pitchFamily="34" charset="0"/>
              </a:rPr>
              <a:t>Medien im ZVEH</a:t>
            </a:r>
            <a:endParaRPr lang="de-DE" sz="600" dirty="0">
              <a:solidFill>
                <a:schemeClr val="tx1">
                  <a:lumMod val="65000"/>
                  <a:lumOff val="35000"/>
                </a:schemeClr>
              </a:solidFill>
              <a:latin typeface="Arial" pitchFamily="34" charset="0"/>
              <a:cs typeface="Arial" pitchFamily="34" charset="0"/>
            </a:endParaRPr>
          </a:p>
        </p:txBody>
      </p:sp>
    </p:spTree>
    <p:extLst>
      <p:ext uri="{BB962C8B-B14F-4D97-AF65-F5344CB8AC3E}">
        <p14:creationId xmlns="" xmlns:p14="http://schemas.microsoft.com/office/powerpoint/2010/main" val="1579091240"/>
      </p:ext>
    </p:extLst>
  </p:cSld>
  <p:clrMapOvr>
    <a:masterClrMapping/>
  </p:clrMapOvr>
  <p:transition spd="slow" advClick="0" advTm="7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p:cNvSpPr/>
          <p:nvPr/>
        </p:nvSpPr>
        <p:spPr>
          <a:xfrm>
            <a:off x="1475656" y="980728"/>
            <a:ext cx="5832648" cy="3816424"/>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467544" y="4941168"/>
            <a:ext cx="8424936" cy="13681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Textplatzhalter 4"/>
          <p:cNvSpPr>
            <a:spLocks noGrp="1"/>
          </p:cNvSpPr>
          <p:nvPr>
            <p:ph type="body" sz="quarter" idx="21"/>
          </p:nvPr>
        </p:nvSpPr>
        <p:spPr>
          <a:xfrm>
            <a:off x="546244" y="5373216"/>
            <a:ext cx="8064896" cy="792088"/>
          </a:xfrm>
        </p:spPr>
        <p:txBody>
          <a:bodyPr/>
          <a:lstStyle/>
          <a:p>
            <a:pPr marL="0" indent="0" fontAlgn="base">
              <a:buNone/>
            </a:pPr>
            <a:r>
              <a:rPr lang="de-DE" dirty="0"/>
              <a:t>Auch das Thema Elektromobilität wird immer wichtiger. Hier ist unter anderem die Installation, Wartung und Pflege von Ladestationen eine zentrale Aufgabe.</a:t>
            </a:r>
          </a:p>
        </p:txBody>
      </p:sp>
      <p:pic>
        <p:nvPicPr>
          <p:cNvPr id="11" name="Picture 3">
            <a:hlinkClick r:id="rId3" action="ppaction://hlinksldjump"/>
          </p:cNvPr>
          <p:cNvPicPr>
            <a:picLocks noChangeAspect="1" noChangeArrowheads="1"/>
          </p:cNvPicPr>
          <p:nvPr/>
        </p:nvPicPr>
        <p:blipFill>
          <a:blip r:embed="rId4" cstate="print"/>
          <a:srcRect/>
          <a:stretch>
            <a:fillRect/>
          </a:stretch>
        </p:blipFill>
        <p:spPr bwMode="auto">
          <a:xfrm>
            <a:off x="7672538" y="4305343"/>
            <a:ext cx="464456" cy="468966"/>
          </a:xfrm>
          <a:prstGeom prst="rect">
            <a:avLst/>
          </a:prstGeom>
          <a:noFill/>
          <a:ln w="9525">
            <a:noFill/>
            <a:miter lim="800000"/>
            <a:headEnd/>
            <a:tailEnd/>
          </a:ln>
        </p:spPr>
      </p:pic>
      <p:pic>
        <p:nvPicPr>
          <p:cNvPr id="12" name="Picture 2">
            <a:hlinkClick r:id="rId5" action="ppaction://hlinksldjump"/>
          </p:cNvPr>
          <p:cNvPicPr>
            <a:picLocks noChangeAspect="1" noChangeArrowheads="1"/>
          </p:cNvPicPr>
          <p:nvPr/>
        </p:nvPicPr>
        <p:blipFill>
          <a:blip r:embed="rId6" cstate="print"/>
          <a:srcRect/>
          <a:stretch>
            <a:fillRect/>
          </a:stretch>
        </p:blipFill>
        <p:spPr bwMode="auto">
          <a:xfrm>
            <a:off x="8172400" y="4293096"/>
            <a:ext cx="467544" cy="467544"/>
          </a:xfrm>
          <a:prstGeom prst="rect">
            <a:avLst/>
          </a:prstGeom>
          <a:noFill/>
          <a:ln w="9525">
            <a:noFill/>
            <a:miter lim="800000"/>
            <a:headEnd/>
            <a:tailEnd/>
          </a:ln>
        </p:spPr>
      </p:pic>
      <p:sp>
        <p:nvSpPr>
          <p:cNvPr id="15" name="Rechteck 14"/>
          <p:cNvSpPr/>
          <p:nvPr/>
        </p:nvSpPr>
        <p:spPr>
          <a:xfrm>
            <a:off x="0" y="6453336"/>
            <a:ext cx="9144000" cy="404664"/>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7188"/>
            <a:r>
              <a:rPr lang="de-DE" sz="2200" b="1" dirty="0">
                <a:solidFill>
                  <a:schemeClr val="tx1"/>
                </a:solidFill>
                <a:latin typeface="Arial" pitchFamily="34" charset="0"/>
                <a:cs typeface="Arial" pitchFamily="34" charset="0"/>
              </a:rPr>
              <a:t> 				</a:t>
            </a:r>
            <a:r>
              <a:rPr lang="de-DE" sz="800" dirty="0">
                <a:solidFill>
                  <a:schemeClr val="tx1">
                    <a:lumMod val="75000"/>
                    <a:lumOff val="25000"/>
                  </a:schemeClr>
                </a:solidFill>
                <a:latin typeface="Arial" pitchFamily="34" charset="0"/>
                <a:cs typeface="Arial" pitchFamily="34" charset="0"/>
              </a:rPr>
              <a:t> </a:t>
            </a:r>
            <a:r>
              <a:rPr lang="de-DE" sz="800" b="1" dirty="0" err="1">
                <a:solidFill>
                  <a:schemeClr val="tx1">
                    <a:lumMod val="75000"/>
                    <a:lumOff val="25000"/>
                  </a:schemeClr>
                </a:solidFill>
                <a:latin typeface="Arial" pitchFamily="34" charset="0"/>
                <a:cs typeface="Arial" pitchFamily="34" charset="0"/>
              </a:rPr>
              <a:t>ArGe</a:t>
            </a:r>
            <a:r>
              <a:rPr lang="de-DE" sz="800" b="1" dirty="0">
                <a:solidFill>
                  <a:schemeClr val="tx1">
                    <a:lumMod val="75000"/>
                    <a:lumOff val="25000"/>
                  </a:schemeClr>
                </a:solidFill>
                <a:latin typeface="Arial" pitchFamily="34" charset="0"/>
                <a:cs typeface="Arial" pitchFamily="34" charset="0"/>
              </a:rPr>
              <a:t> Medien im ZVEH</a:t>
            </a:r>
            <a:r>
              <a:rPr lang="de-DE" sz="800" b="1" dirty="0">
                <a:solidFill>
                  <a:schemeClr val="bg1"/>
                </a:solidFill>
                <a:latin typeface="Arial" pitchFamily="34" charset="0"/>
                <a:cs typeface="Arial" pitchFamily="34" charset="0"/>
              </a:rPr>
              <a:t>			Stand: März 2017</a:t>
            </a:r>
          </a:p>
          <a:p>
            <a:pPr indent="357188"/>
            <a:r>
              <a:rPr lang="de-DE" sz="1100" b="1" dirty="0">
                <a:solidFill>
                  <a:schemeClr val="bg1"/>
                </a:solidFill>
                <a:latin typeface="Arial" pitchFamily="34" charset="0"/>
                <a:cs typeface="Arial" pitchFamily="34" charset="0"/>
              </a:rPr>
              <a:t>			</a:t>
            </a:r>
            <a:endParaRPr lang="de-DE" sz="800" b="1" dirty="0">
              <a:solidFill>
                <a:schemeClr val="bg1"/>
              </a:solidFill>
              <a:latin typeface="Arial" pitchFamily="34" charset="0"/>
              <a:cs typeface="Arial" pitchFamily="34" charset="0"/>
            </a:endParaRPr>
          </a:p>
        </p:txBody>
      </p:sp>
      <p:cxnSp>
        <p:nvCxnSpPr>
          <p:cNvPr id="16" name="Gerade Verbindung 15"/>
          <p:cNvCxnSpPr/>
          <p:nvPr/>
        </p:nvCxnSpPr>
        <p:spPr>
          <a:xfrm flipH="1">
            <a:off x="0" y="6480954"/>
            <a:ext cx="9144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0" name="Grafik 19" descr="EGT_E-Mobilita¦êt Stecker.jpg"/>
          <p:cNvPicPr>
            <a:picLocks noChangeAspect="1"/>
          </p:cNvPicPr>
          <p:nvPr/>
        </p:nvPicPr>
        <p:blipFill>
          <a:blip r:embed="rId7" cstate="print"/>
          <a:stretch>
            <a:fillRect/>
          </a:stretch>
        </p:blipFill>
        <p:spPr>
          <a:xfrm>
            <a:off x="1403648" y="836713"/>
            <a:ext cx="5759057" cy="3816424"/>
          </a:xfrm>
          <a:prstGeom prst="rect">
            <a:avLst/>
          </a:prstGeom>
        </p:spPr>
      </p:pic>
      <p:sp>
        <p:nvSpPr>
          <p:cNvPr id="13" name="Textfeld 12"/>
          <p:cNvSpPr txBox="1"/>
          <p:nvPr/>
        </p:nvSpPr>
        <p:spPr>
          <a:xfrm>
            <a:off x="6069398" y="4631040"/>
            <a:ext cx="1164101" cy="184666"/>
          </a:xfrm>
          <a:prstGeom prst="rect">
            <a:avLst/>
          </a:prstGeom>
          <a:noFill/>
        </p:spPr>
        <p:txBody>
          <a:bodyPr wrap="none" rtlCol="0">
            <a:spAutoFit/>
          </a:bodyPr>
          <a:lstStyle/>
          <a:p>
            <a:r>
              <a:rPr lang="de-DE" sz="600" dirty="0">
                <a:solidFill>
                  <a:schemeClr val="tx1">
                    <a:lumMod val="65000"/>
                    <a:lumOff val="35000"/>
                  </a:schemeClr>
                </a:solidFill>
                <a:latin typeface="Arial" pitchFamily="34" charset="0"/>
                <a:cs typeface="Arial" pitchFamily="34" charset="0"/>
              </a:rPr>
              <a:t>Foto: </a:t>
            </a:r>
            <a:r>
              <a:rPr lang="de-DE" sz="600" dirty="0" err="1">
                <a:solidFill>
                  <a:schemeClr val="tx1">
                    <a:lumMod val="65000"/>
                    <a:lumOff val="35000"/>
                  </a:schemeClr>
                </a:solidFill>
                <a:latin typeface="Arial" pitchFamily="34" charset="0"/>
                <a:cs typeface="Arial" pitchFamily="34" charset="0"/>
              </a:rPr>
              <a:t>ArGe</a:t>
            </a:r>
            <a:r>
              <a:rPr lang="de-DE" sz="600" dirty="0">
                <a:solidFill>
                  <a:schemeClr val="tx1">
                    <a:lumMod val="65000"/>
                    <a:lumOff val="35000"/>
                  </a:schemeClr>
                </a:solidFill>
                <a:latin typeface="Arial" pitchFamily="34" charset="0"/>
                <a:cs typeface="Arial" pitchFamily="34" charset="0"/>
              </a:rPr>
              <a:t> </a:t>
            </a:r>
            <a:r>
              <a:rPr lang="de-DE" sz="600" dirty="0" smtClean="0">
                <a:solidFill>
                  <a:schemeClr val="tx1">
                    <a:lumMod val="65000"/>
                    <a:lumOff val="35000"/>
                  </a:schemeClr>
                </a:solidFill>
                <a:latin typeface="Arial" pitchFamily="34" charset="0"/>
                <a:cs typeface="Arial" pitchFamily="34" charset="0"/>
              </a:rPr>
              <a:t>Medien im ZVEH</a:t>
            </a:r>
            <a:endParaRPr lang="de-DE" sz="600" dirty="0">
              <a:solidFill>
                <a:schemeClr val="tx1">
                  <a:lumMod val="65000"/>
                  <a:lumOff val="35000"/>
                </a:schemeClr>
              </a:solidFill>
              <a:latin typeface="Arial" pitchFamily="34" charset="0"/>
              <a:cs typeface="Arial" pitchFamily="34" charset="0"/>
            </a:endParaRPr>
          </a:p>
        </p:txBody>
      </p:sp>
    </p:spTree>
    <p:extLst>
      <p:ext uri="{BB962C8B-B14F-4D97-AF65-F5344CB8AC3E}">
        <p14:creationId xmlns="" xmlns:p14="http://schemas.microsoft.com/office/powerpoint/2010/main" val="1579091240"/>
      </p:ext>
    </p:extLst>
  </p:cSld>
  <p:clrMapOvr>
    <a:masterClrMapping/>
  </p:clrMapOvr>
  <p:transition spd="slow" advClick="0" advTm="7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p:cNvSpPr/>
          <p:nvPr/>
        </p:nvSpPr>
        <p:spPr>
          <a:xfrm>
            <a:off x="1475656" y="980728"/>
            <a:ext cx="5832648" cy="3816424"/>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467544" y="4941168"/>
            <a:ext cx="8424936" cy="13681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Textplatzhalter 4"/>
          <p:cNvSpPr>
            <a:spLocks noGrp="1"/>
          </p:cNvSpPr>
          <p:nvPr>
            <p:ph type="body" sz="quarter" idx="21"/>
          </p:nvPr>
        </p:nvSpPr>
        <p:spPr>
          <a:xfrm>
            <a:off x="539552" y="5373216"/>
            <a:ext cx="8064896" cy="792088"/>
          </a:xfrm>
        </p:spPr>
        <p:txBody>
          <a:bodyPr/>
          <a:lstStyle/>
          <a:p>
            <a:pPr marL="0" indent="0" fontAlgn="base">
              <a:buNone/>
            </a:pPr>
            <a:r>
              <a:rPr lang="de-DE" dirty="0"/>
              <a:t>Hier prüft E-</a:t>
            </a:r>
            <a:r>
              <a:rPr lang="de-DE" dirty="0" err="1"/>
              <a:t>Zubi</a:t>
            </a:r>
            <a:r>
              <a:rPr lang="de-DE" dirty="0"/>
              <a:t> Sophie eine Ladesäule und dokumentiert das Ergebnis. </a:t>
            </a:r>
          </a:p>
        </p:txBody>
      </p:sp>
      <p:pic>
        <p:nvPicPr>
          <p:cNvPr id="12" name="Picture 3">
            <a:hlinkClick r:id="rId3" action="ppaction://hlinksldjump"/>
          </p:cNvPr>
          <p:cNvPicPr>
            <a:picLocks noChangeAspect="1" noChangeArrowheads="1"/>
          </p:cNvPicPr>
          <p:nvPr/>
        </p:nvPicPr>
        <p:blipFill>
          <a:blip r:embed="rId4" cstate="print"/>
          <a:srcRect/>
          <a:stretch>
            <a:fillRect/>
          </a:stretch>
        </p:blipFill>
        <p:spPr bwMode="auto">
          <a:xfrm>
            <a:off x="7672538" y="4305343"/>
            <a:ext cx="464456" cy="468966"/>
          </a:xfrm>
          <a:prstGeom prst="rect">
            <a:avLst/>
          </a:prstGeom>
          <a:noFill/>
          <a:ln w="9525">
            <a:noFill/>
            <a:miter lim="800000"/>
            <a:headEnd/>
            <a:tailEnd/>
          </a:ln>
        </p:spPr>
      </p:pic>
      <p:pic>
        <p:nvPicPr>
          <p:cNvPr id="13" name="Picture 2">
            <a:hlinkClick r:id="rId5" action="ppaction://hlinksldjump"/>
          </p:cNvPr>
          <p:cNvPicPr>
            <a:picLocks noChangeAspect="1" noChangeArrowheads="1"/>
          </p:cNvPicPr>
          <p:nvPr/>
        </p:nvPicPr>
        <p:blipFill>
          <a:blip r:embed="rId6" cstate="print"/>
          <a:srcRect/>
          <a:stretch>
            <a:fillRect/>
          </a:stretch>
        </p:blipFill>
        <p:spPr bwMode="auto">
          <a:xfrm>
            <a:off x="8172400" y="4293096"/>
            <a:ext cx="467544" cy="467544"/>
          </a:xfrm>
          <a:prstGeom prst="rect">
            <a:avLst/>
          </a:prstGeom>
          <a:noFill/>
          <a:ln w="9525">
            <a:noFill/>
            <a:miter lim="800000"/>
            <a:headEnd/>
            <a:tailEnd/>
          </a:ln>
        </p:spPr>
      </p:pic>
      <p:sp>
        <p:nvSpPr>
          <p:cNvPr id="15" name="Rechteck 14"/>
          <p:cNvSpPr/>
          <p:nvPr/>
        </p:nvSpPr>
        <p:spPr>
          <a:xfrm>
            <a:off x="0" y="6453336"/>
            <a:ext cx="9144000" cy="404664"/>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7188"/>
            <a:r>
              <a:rPr lang="de-DE" sz="2200" b="1" dirty="0">
                <a:solidFill>
                  <a:schemeClr val="tx1"/>
                </a:solidFill>
                <a:latin typeface="Arial" pitchFamily="34" charset="0"/>
                <a:cs typeface="Arial" pitchFamily="34" charset="0"/>
              </a:rPr>
              <a:t> 				</a:t>
            </a:r>
            <a:r>
              <a:rPr lang="de-DE" sz="800" dirty="0">
                <a:solidFill>
                  <a:schemeClr val="tx1">
                    <a:lumMod val="75000"/>
                    <a:lumOff val="25000"/>
                  </a:schemeClr>
                </a:solidFill>
                <a:latin typeface="Arial" pitchFamily="34" charset="0"/>
                <a:cs typeface="Arial" pitchFamily="34" charset="0"/>
              </a:rPr>
              <a:t> </a:t>
            </a:r>
            <a:r>
              <a:rPr lang="de-DE" sz="800" b="1" dirty="0" err="1">
                <a:solidFill>
                  <a:schemeClr val="tx1">
                    <a:lumMod val="75000"/>
                    <a:lumOff val="25000"/>
                  </a:schemeClr>
                </a:solidFill>
                <a:latin typeface="Arial" pitchFamily="34" charset="0"/>
                <a:cs typeface="Arial" pitchFamily="34" charset="0"/>
              </a:rPr>
              <a:t>ArGe</a:t>
            </a:r>
            <a:r>
              <a:rPr lang="de-DE" sz="800" b="1" dirty="0">
                <a:solidFill>
                  <a:schemeClr val="tx1">
                    <a:lumMod val="75000"/>
                    <a:lumOff val="25000"/>
                  </a:schemeClr>
                </a:solidFill>
                <a:latin typeface="Arial" pitchFamily="34" charset="0"/>
                <a:cs typeface="Arial" pitchFamily="34" charset="0"/>
              </a:rPr>
              <a:t> Medien im ZVEH</a:t>
            </a:r>
            <a:r>
              <a:rPr lang="de-DE" sz="800" b="1" dirty="0">
                <a:solidFill>
                  <a:schemeClr val="bg1"/>
                </a:solidFill>
                <a:latin typeface="Arial" pitchFamily="34" charset="0"/>
                <a:cs typeface="Arial" pitchFamily="34" charset="0"/>
              </a:rPr>
              <a:t>			Stand: März 2017</a:t>
            </a:r>
          </a:p>
          <a:p>
            <a:pPr indent="357188"/>
            <a:r>
              <a:rPr lang="de-DE" sz="1100" b="1" dirty="0">
                <a:solidFill>
                  <a:schemeClr val="bg1"/>
                </a:solidFill>
                <a:latin typeface="Arial" pitchFamily="34" charset="0"/>
                <a:cs typeface="Arial" pitchFamily="34" charset="0"/>
              </a:rPr>
              <a:t>			</a:t>
            </a:r>
            <a:endParaRPr lang="de-DE" sz="800" b="1" dirty="0">
              <a:solidFill>
                <a:schemeClr val="bg1"/>
              </a:solidFill>
              <a:latin typeface="Arial" pitchFamily="34" charset="0"/>
              <a:cs typeface="Arial" pitchFamily="34" charset="0"/>
            </a:endParaRPr>
          </a:p>
        </p:txBody>
      </p:sp>
      <p:cxnSp>
        <p:nvCxnSpPr>
          <p:cNvPr id="16" name="Gerade Verbindung 15"/>
          <p:cNvCxnSpPr/>
          <p:nvPr/>
        </p:nvCxnSpPr>
        <p:spPr>
          <a:xfrm flipH="1">
            <a:off x="0" y="6480954"/>
            <a:ext cx="9144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8" name="Grafik 17" descr="EGT_E-Mobilita¦êt Sa¦êule.jpg"/>
          <p:cNvPicPr>
            <a:picLocks noChangeAspect="1"/>
          </p:cNvPicPr>
          <p:nvPr/>
        </p:nvPicPr>
        <p:blipFill>
          <a:blip r:embed="rId7" cstate="print"/>
          <a:stretch>
            <a:fillRect/>
          </a:stretch>
        </p:blipFill>
        <p:spPr>
          <a:xfrm>
            <a:off x="1403648" y="836712"/>
            <a:ext cx="5745674" cy="3816424"/>
          </a:xfrm>
          <a:prstGeom prst="rect">
            <a:avLst/>
          </a:prstGeom>
        </p:spPr>
      </p:pic>
      <p:sp>
        <p:nvSpPr>
          <p:cNvPr id="11" name="Textfeld 10"/>
          <p:cNvSpPr txBox="1"/>
          <p:nvPr/>
        </p:nvSpPr>
        <p:spPr>
          <a:xfrm>
            <a:off x="6069398" y="4631040"/>
            <a:ext cx="1164101" cy="184666"/>
          </a:xfrm>
          <a:prstGeom prst="rect">
            <a:avLst/>
          </a:prstGeom>
          <a:noFill/>
        </p:spPr>
        <p:txBody>
          <a:bodyPr wrap="none" rtlCol="0">
            <a:spAutoFit/>
          </a:bodyPr>
          <a:lstStyle/>
          <a:p>
            <a:r>
              <a:rPr lang="de-DE" sz="600" dirty="0">
                <a:solidFill>
                  <a:schemeClr val="tx1">
                    <a:lumMod val="65000"/>
                    <a:lumOff val="35000"/>
                  </a:schemeClr>
                </a:solidFill>
                <a:latin typeface="Arial" pitchFamily="34" charset="0"/>
                <a:cs typeface="Arial" pitchFamily="34" charset="0"/>
              </a:rPr>
              <a:t>Foto: </a:t>
            </a:r>
            <a:r>
              <a:rPr lang="de-DE" sz="600" dirty="0" err="1">
                <a:solidFill>
                  <a:schemeClr val="tx1">
                    <a:lumMod val="65000"/>
                    <a:lumOff val="35000"/>
                  </a:schemeClr>
                </a:solidFill>
                <a:latin typeface="Arial" pitchFamily="34" charset="0"/>
                <a:cs typeface="Arial" pitchFamily="34" charset="0"/>
              </a:rPr>
              <a:t>ArGe</a:t>
            </a:r>
            <a:r>
              <a:rPr lang="de-DE" sz="600" dirty="0">
                <a:solidFill>
                  <a:schemeClr val="tx1">
                    <a:lumMod val="65000"/>
                    <a:lumOff val="35000"/>
                  </a:schemeClr>
                </a:solidFill>
                <a:latin typeface="Arial" pitchFamily="34" charset="0"/>
                <a:cs typeface="Arial" pitchFamily="34" charset="0"/>
              </a:rPr>
              <a:t> </a:t>
            </a:r>
            <a:r>
              <a:rPr lang="de-DE" sz="600" dirty="0" smtClean="0">
                <a:solidFill>
                  <a:schemeClr val="tx1">
                    <a:lumMod val="65000"/>
                    <a:lumOff val="35000"/>
                  </a:schemeClr>
                </a:solidFill>
                <a:latin typeface="Arial" pitchFamily="34" charset="0"/>
                <a:cs typeface="Arial" pitchFamily="34" charset="0"/>
              </a:rPr>
              <a:t>Medien im ZVEH</a:t>
            </a:r>
            <a:endParaRPr lang="de-DE" sz="600" dirty="0">
              <a:solidFill>
                <a:schemeClr val="tx1">
                  <a:lumMod val="65000"/>
                  <a:lumOff val="35000"/>
                </a:schemeClr>
              </a:solidFill>
              <a:latin typeface="Arial" pitchFamily="34" charset="0"/>
              <a:cs typeface="Arial" pitchFamily="34" charset="0"/>
            </a:endParaRPr>
          </a:p>
        </p:txBody>
      </p:sp>
    </p:spTree>
    <p:extLst>
      <p:ext uri="{BB962C8B-B14F-4D97-AF65-F5344CB8AC3E}">
        <p14:creationId xmlns="" xmlns:p14="http://schemas.microsoft.com/office/powerpoint/2010/main" val="1579091240"/>
      </p:ext>
    </p:extLst>
  </p:cSld>
  <p:clrMapOvr>
    <a:masterClrMapping/>
  </p:clrMapOvr>
  <p:transition spd="slow" advClick="0" advTm="7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hteck 23"/>
          <p:cNvSpPr/>
          <p:nvPr/>
        </p:nvSpPr>
        <p:spPr>
          <a:xfrm>
            <a:off x="1475656" y="980728"/>
            <a:ext cx="5832648" cy="3816424"/>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p:cNvSpPr/>
          <p:nvPr/>
        </p:nvSpPr>
        <p:spPr>
          <a:xfrm>
            <a:off x="467544" y="4941168"/>
            <a:ext cx="8424936" cy="13681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Textplatzhalter 4"/>
          <p:cNvSpPr>
            <a:spLocks noGrp="1"/>
          </p:cNvSpPr>
          <p:nvPr>
            <p:ph type="body" sz="quarter" idx="21"/>
          </p:nvPr>
        </p:nvSpPr>
        <p:spPr>
          <a:xfrm>
            <a:off x="539552" y="5373216"/>
            <a:ext cx="8064896" cy="792088"/>
          </a:xfrm>
        </p:spPr>
        <p:txBody>
          <a:bodyPr/>
          <a:lstStyle/>
          <a:p>
            <a:pPr marL="0" indent="0" fontAlgn="base">
              <a:buNone/>
            </a:pPr>
            <a:r>
              <a:rPr lang="de-DE" dirty="0"/>
              <a:t>Elektroniker/-innen mit der Fachrichtung Energie- und Gebäudetechnik erklären und beraten auch Kunden, was ihnen effiziente und sparsame Systeme bringen. </a:t>
            </a:r>
          </a:p>
        </p:txBody>
      </p:sp>
      <p:pic>
        <p:nvPicPr>
          <p:cNvPr id="11" name="Picture 3">
            <a:hlinkClick r:id="rId3" action="ppaction://hlinksldjump"/>
          </p:cNvPr>
          <p:cNvPicPr>
            <a:picLocks noChangeAspect="1" noChangeArrowheads="1"/>
          </p:cNvPicPr>
          <p:nvPr/>
        </p:nvPicPr>
        <p:blipFill>
          <a:blip r:embed="rId4" cstate="print"/>
          <a:srcRect/>
          <a:stretch>
            <a:fillRect/>
          </a:stretch>
        </p:blipFill>
        <p:spPr bwMode="auto">
          <a:xfrm>
            <a:off x="7672538" y="4305343"/>
            <a:ext cx="464456" cy="468966"/>
          </a:xfrm>
          <a:prstGeom prst="rect">
            <a:avLst/>
          </a:prstGeom>
          <a:noFill/>
          <a:ln w="9525">
            <a:noFill/>
            <a:miter lim="800000"/>
            <a:headEnd/>
            <a:tailEnd/>
          </a:ln>
        </p:spPr>
      </p:pic>
      <p:pic>
        <p:nvPicPr>
          <p:cNvPr id="12" name="Picture 2">
            <a:hlinkClick r:id="rId5" action="ppaction://hlinksldjump"/>
          </p:cNvPr>
          <p:cNvPicPr>
            <a:picLocks noChangeAspect="1" noChangeArrowheads="1"/>
          </p:cNvPicPr>
          <p:nvPr/>
        </p:nvPicPr>
        <p:blipFill>
          <a:blip r:embed="rId6" cstate="print"/>
          <a:srcRect/>
          <a:stretch>
            <a:fillRect/>
          </a:stretch>
        </p:blipFill>
        <p:spPr bwMode="auto">
          <a:xfrm>
            <a:off x="8172400" y="4293096"/>
            <a:ext cx="467544" cy="467544"/>
          </a:xfrm>
          <a:prstGeom prst="rect">
            <a:avLst/>
          </a:prstGeom>
          <a:noFill/>
          <a:ln w="9525">
            <a:noFill/>
            <a:miter lim="800000"/>
            <a:headEnd/>
            <a:tailEnd/>
          </a:ln>
        </p:spPr>
      </p:pic>
      <p:sp>
        <p:nvSpPr>
          <p:cNvPr id="13" name="Rechteck 12"/>
          <p:cNvSpPr/>
          <p:nvPr/>
        </p:nvSpPr>
        <p:spPr>
          <a:xfrm>
            <a:off x="0" y="6453336"/>
            <a:ext cx="9144000" cy="404664"/>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7188"/>
            <a:r>
              <a:rPr lang="de-DE" sz="2200" b="1" dirty="0">
                <a:solidFill>
                  <a:schemeClr val="tx1"/>
                </a:solidFill>
                <a:latin typeface="Arial" pitchFamily="34" charset="0"/>
                <a:cs typeface="Arial" pitchFamily="34" charset="0"/>
              </a:rPr>
              <a:t> 				</a:t>
            </a:r>
            <a:r>
              <a:rPr lang="de-DE" sz="800" dirty="0">
                <a:solidFill>
                  <a:schemeClr val="tx1">
                    <a:lumMod val="75000"/>
                    <a:lumOff val="25000"/>
                  </a:schemeClr>
                </a:solidFill>
                <a:latin typeface="Arial" pitchFamily="34" charset="0"/>
                <a:cs typeface="Arial" pitchFamily="34" charset="0"/>
              </a:rPr>
              <a:t> </a:t>
            </a:r>
            <a:r>
              <a:rPr lang="de-DE" sz="800" b="1" dirty="0" err="1">
                <a:solidFill>
                  <a:schemeClr val="tx1">
                    <a:lumMod val="75000"/>
                    <a:lumOff val="25000"/>
                  </a:schemeClr>
                </a:solidFill>
                <a:latin typeface="Arial" pitchFamily="34" charset="0"/>
                <a:cs typeface="Arial" pitchFamily="34" charset="0"/>
              </a:rPr>
              <a:t>ArGe</a:t>
            </a:r>
            <a:r>
              <a:rPr lang="de-DE" sz="800" b="1" dirty="0">
                <a:solidFill>
                  <a:schemeClr val="tx1">
                    <a:lumMod val="75000"/>
                    <a:lumOff val="25000"/>
                  </a:schemeClr>
                </a:solidFill>
                <a:latin typeface="Arial" pitchFamily="34" charset="0"/>
                <a:cs typeface="Arial" pitchFamily="34" charset="0"/>
              </a:rPr>
              <a:t> Medien im ZVEH</a:t>
            </a:r>
            <a:r>
              <a:rPr lang="de-DE" sz="800" b="1" dirty="0">
                <a:solidFill>
                  <a:schemeClr val="bg1"/>
                </a:solidFill>
                <a:latin typeface="Arial" pitchFamily="34" charset="0"/>
                <a:cs typeface="Arial" pitchFamily="34" charset="0"/>
              </a:rPr>
              <a:t>			Stand: März 2017</a:t>
            </a:r>
          </a:p>
          <a:p>
            <a:pPr indent="357188"/>
            <a:r>
              <a:rPr lang="de-DE" sz="1100" b="1" dirty="0">
                <a:solidFill>
                  <a:schemeClr val="bg1"/>
                </a:solidFill>
                <a:latin typeface="Arial" pitchFamily="34" charset="0"/>
                <a:cs typeface="Arial" pitchFamily="34" charset="0"/>
              </a:rPr>
              <a:t>			</a:t>
            </a:r>
            <a:endParaRPr lang="de-DE" sz="800" b="1" dirty="0">
              <a:solidFill>
                <a:schemeClr val="bg1"/>
              </a:solidFill>
              <a:latin typeface="Arial" pitchFamily="34" charset="0"/>
              <a:cs typeface="Arial" pitchFamily="34" charset="0"/>
            </a:endParaRPr>
          </a:p>
        </p:txBody>
      </p:sp>
      <p:cxnSp>
        <p:nvCxnSpPr>
          <p:cNvPr id="17" name="Gerade Verbindung 16"/>
          <p:cNvCxnSpPr/>
          <p:nvPr/>
        </p:nvCxnSpPr>
        <p:spPr>
          <a:xfrm flipH="1">
            <a:off x="0" y="6480954"/>
            <a:ext cx="9144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6" name="Grafik 25" descr="am_et_15_06.jpg"/>
          <p:cNvPicPr>
            <a:picLocks noChangeAspect="1"/>
          </p:cNvPicPr>
          <p:nvPr/>
        </p:nvPicPr>
        <p:blipFill>
          <a:blip r:embed="rId7" cstate="print"/>
          <a:stretch>
            <a:fillRect/>
          </a:stretch>
        </p:blipFill>
        <p:spPr>
          <a:xfrm>
            <a:off x="1404792" y="836712"/>
            <a:ext cx="5745214" cy="3816424"/>
          </a:xfrm>
          <a:prstGeom prst="rect">
            <a:avLst/>
          </a:prstGeom>
        </p:spPr>
      </p:pic>
      <p:sp>
        <p:nvSpPr>
          <p:cNvPr id="15" name="Textfeld 14"/>
          <p:cNvSpPr txBox="1"/>
          <p:nvPr/>
        </p:nvSpPr>
        <p:spPr>
          <a:xfrm>
            <a:off x="6069398" y="4631040"/>
            <a:ext cx="1164101" cy="184666"/>
          </a:xfrm>
          <a:prstGeom prst="rect">
            <a:avLst/>
          </a:prstGeom>
          <a:noFill/>
        </p:spPr>
        <p:txBody>
          <a:bodyPr wrap="none" rtlCol="0">
            <a:spAutoFit/>
          </a:bodyPr>
          <a:lstStyle/>
          <a:p>
            <a:r>
              <a:rPr lang="de-DE" sz="600" dirty="0">
                <a:solidFill>
                  <a:schemeClr val="tx1">
                    <a:lumMod val="65000"/>
                    <a:lumOff val="35000"/>
                  </a:schemeClr>
                </a:solidFill>
                <a:latin typeface="Arial" pitchFamily="34" charset="0"/>
                <a:cs typeface="Arial" pitchFamily="34" charset="0"/>
              </a:rPr>
              <a:t>Foto: </a:t>
            </a:r>
            <a:r>
              <a:rPr lang="de-DE" sz="600" dirty="0" err="1">
                <a:solidFill>
                  <a:schemeClr val="tx1">
                    <a:lumMod val="65000"/>
                    <a:lumOff val="35000"/>
                  </a:schemeClr>
                </a:solidFill>
                <a:latin typeface="Arial" pitchFamily="34" charset="0"/>
                <a:cs typeface="Arial" pitchFamily="34" charset="0"/>
              </a:rPr>
              <a:t>ArGe</a:t>
            </a:r>
            <a:r>
              <a:rPr lang="de-DE" sz="600" dirty="0">
                <a:solidFill>
                  <a:schemeClr val="tx1">
                    <a:lumMod val="65000"/>
                    <a:lumOff val="35000"/>
                  </a:schemeClr>
                </a:solidFill>
                <a:latin typeface="Arial" pitchFamily="34" charset="0"/>
                <a:cs typeface="Arial" pitchFamily="34" charset="0"/>
              </a:rPr>
              <a:t> </a:t>
            </a:r>
            <a:r>
              <a:rPr lang="de-DE" sz="600" dirty="0" smtClean="0">
                <a:solidFill>
                  <a:schemeClr val="tx1">
                    <a:lumMod val="65000"/>
                    <a:lumOff val="35000"/>
                  </a:schemeClr>
                </a:solidFill>
                <a:latin typeface="Arial" pitchFamily="34" charset="0"/>
                <a:cs typeface="Arial" pitchFamily="34" charset="0"/>
              </a:rPr>
              <a:t>Medien im ZVEH</a:t>
            </a:r>
            <a:endParaRPr lang="de-DE" sz="600" dirty="0">
              <a:solidFill>
                <a:schemeClr val="tx1">
                  <a:lumMod val="65000"/>
                  <a:lumOff val="35000"/>
                </a:schemeClr>
              </a:solidFill>
              <a:latin typeface="Arial" pitchFamily="34" charset="0"/>
              <a:cs typeface="Arial" pitchFamily="34" charset="0"/>
            </a:endParaRPr>
          </a:p>
        </p:txBody>
      </p:sp>
    </p:spTree>
    <p:extLst>
      <p:ext uri="{BB962C8B-B14F-4D97-AF65-F5344CB8AC3E}">
        <p14:creationId xmlns="" xmlns:p14="http://schemas.microsoft.com/office/powerpoint/2010/main" val="1579091240"/>
      </p:ext>
    </p:extLst>
  </p:cSld>
  <p:clrMapOvr>
    <a:masterClrMapping/>
  </p:clrMapOvr>
  <p:transition spd="slow" advClick="0" advTm="7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p:cNvSpPr/>
          <p:nvPr/>
        </p:nvSpPr>
        <p:spPr>
          <a:xfrm>
            <a:off x="1475656" y="980728"/>
            <a:ext cx="5832648" cy="3816424"/>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467544" y="4941168"/>
            <a:ext cx="8424936" cy="13681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p:cNvSpPr txBox="1"/>
          <p:nvPr/>
        </p:nvSpPr>
        <p:spPr>
          <a:xfrm>
            <a:off x="3419872" y="2708920"/>
            <a:ext cx="1826141" cy="369332"/>
          </a:xfrm>
          <a:prstGeom prst="rect">
            <a:avLst/>
          </a:prstGeom>
          <a:noFill/>
        </p:spPr>
        <p:txBody>
          <a:bodyPr wrap="none" rtlCol="0">
            <a:spAutoFit/>
          </a:bodyPr>
          <a:lstStyle/>
          <a:p>
            <a:r>
              <a:rPr lang="de-DE" dirty="0"/>
              <a:t>(Foto einfügen))</a:t>
            </a:r>
          </a:p>
        </p:txBody>
      </p:sp>
      <p:sp>
        <p:nvSpPr>
          <p:cNvPr id="23" name="Textplatzhalter 4"/>
          <p:cNvSpPr>
            <a:spLocks noGrp="1"/>
          </p:cNvSpPr>
          <p:nvPr>
            <p:ph type="body" sz="quarter" idx="21"/>
          </p:nvPr>
        </p:nvSpPr>
        <p:spPr>
          <a:xfrm>
            <a:off x="539552" y="5373216"/>
            <a:ext cx="8064896" cy="792088"/>
          </a:xfrm>
        </p:spPr>
        <p:txBody>
          <a:bodyPr/>
          <a:lstStyle/>
          <a:p>
            <a:pPr marL="0" indent="0" fontAlgn="base">
              <a:buNone/>
            </a:pPr>
            <a:r>
              <a:rPr lang="de-DE" dirty="0"/>
              <a:t>Läuft mal was nicht, können sie den Fehler analysieren und beheben – so wie Daniel an diesem Zählerplatz.</a:t>
            </a:r>
          </a:p>
        </p:txBody>
      </p:sp>
      <p:pic>
        <p:nvPicPr>
          <p:cNvPr id="13" name="Picture 3">
            <a:hlinkClick r:id="rId3" action="ppaction://hlinksldjump"/>
          </p:cNvPr>
          <p:cNvPicPr>
            <a:picLocks noChangeAspect="1" noChangeArrowheads="1"/>
          </p:cNvPicPr>
          <p:nvPr/>
        </p:nvPicPr>
        <p:blipFill>
          <a:blip r:embed="rId4" cstate="print"/>
          <a:srcRect/>
          <a:stretch>
            <a:fillRect/>
          </a:stretch>
        </p:blipFill>
        <p:spPr bwMode="auto">
          <a:xfrm>
            <a:off x="7672538" y="4305343"/>
            <a:ext cx="464456" cy="468966"/>
          </a:xfrm>
          <a:prstGeom prst="rect">
            <a:avLst/>
          </a:prstGeom>
          <a:noFill/>
          <a:ln w="9525">
            <a:noFill/>
            <a:miter lim="800000"/>
            <a:headEnd/>
            <a:tailEnd/>
          </a:ln>
        </p:spPr>
      </p:pic>
      <p:pic>
        <p:nvPicPr>
          <p:cNvPr id="14" name="Picture 2">
            <a:hlinkClick r:id="rId5" action="ppaction://hlinksldjump"/>
          </p:cNvPr>
          <p:cNvPicPr>
            <a:picLocks noChangeAspect="1" noChangeArrowheads="1"/>
          </p:cNvPicPr>
          <p:nvPr/>
        </p:nvPicPr>
        <p:blipFill>
          <a:blip r:embed="rId6" cstate="print"/>
          <a:srcRect/>
          <a:stretch>
            <a:fillRect/>
          </a:stretch>
        </p:blipFill>
        <p:spPr bwMode="auto">
          <a:xfrm>
            <a:off x="8172400" y="4293096"/>
            <a:ext cx="467544" cy="467544"/>
          </a:xfrm>
          <a:prstGeom prst="rect">
            <a:avLst/>
          </a:prstGeom>
          <a:noFill/>
          <a:ln w="9525">
            <a:noFill/>
            <a:miter lim="800000"/>
            <a:headEnd/>
            <a:tailEnd/>
          </a:ln>
        </p:spPr>
      </p:pic>
      <p:sp>
        <p:nvSpPr>
          <p:cNvPr id="15" name="Rechteck 14"/>
          <p:cNvSpPr/>
          <p:nvPr/>
        </p:nvSpPr>
        <p:spPr>
          <a:xfrm>
            <a:off x="0" y="6453336"/>
            <a:ext cx="9144000" cy="404664"/>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7188"/>
            <a:r>
              <a:rPr lang="de-DE" sz="2200" b="1" dirty="0">
                <a:solidFill>
                  <a:schemeClr val="tx1"/>
                </a:solidFill>
                <a:latin typeface="Arial" pitchFamily="34" charset="0"/>
                <a:cs typeface="Arial" pitchFamily="34" charset="0"/>
              </a:rPr>
              <a:t> 				</a:t>
            </a:r>
            <a:r>
              <a:rPr lang="de-DE" sz="800" dirty="0">
                <a:solidFill>
                  <a:schemeClr val="tx1">
                    <a:lumMod val="75000"/>
                    <a:lumOff val="25000"/>
                  </a:schemeClr>
                </a:solidFill>
                <a:latin typeface="Arial" pitchFamily="34" charset="0"/>
                <a:cs typeface="Arial" pitchFamily="34" charset="0"/>
              </a:rPr>
              <a:t> </a:t>
            </a:r>
            <a:r>
              <a:rPr lang="de-DE" sz="800" b="1" dirty="0" err="1">
                <a:solidFill>
                  <a:schemeClr val="tx1">
                    <a:lumMod val="75000"/>
                    <a:lumOff val="25000"/>
                  </a:schemeClr>
                </a:solidFill>
                <a:latin typeface="Arial" pitchFamily="34" charset="0"/>
                <a:cs typeface="Arial" pitchFamily="34" charset="0"/>
              </a:rPr>
              <a:t>ArGe</a:t>
            </a:r>
            <a:r>
              <a:rPr lang="de-DE" sz="800" b="1" dirty="0">
                <a:solidFill>
                  <a:schemeClr val="tx1">
                    <a:lumMod val="75000"/>
                    <a:lumOff val="25000"/>
                  </a:schemeClr>
                </a:solidFill>
                <a:latin typeface="Arial" pitchFamily="34" charset="0"/>
                <a:cs typeface="Arial" pitchFamily="34" charset="0"/>
              </a:rPr>
              <a:t> Medien im ZVEH</a:t>
            </a:r>
            <a:r>
              <a:rPr lang="de-DE" sz="800" b="1" dirty="0">
                <a:solidFill>
                  <a:schemeClr val="bg1"/>
                </a:solidFill>
                <a:latin typeface="Arial" pitchFamily="34" charset="0"/>
                <a:cs typeface="Arial" pitchFamily="34" charset="0"/>
              </a:rPr>
              <a:t>			Stand: März 2017</a:t>
            </a:r>
          </a:p>
          <a:p>
            <a:pPr indent="357188"/>
            <a:r>
              <a:rPr lang="de-DE" sz="1100" b="1" dirty="0">
                <a:solidFill>
                  <a:schemeClr val="bg1"/>
                </a:solidFill>
                <a:latin typeface="Arial" pitchFamily="34" charset="0"/>
                <a:cs typeface="Arial" pitchFamily="34" charset="0"/>
              </a:rPr>
              <a:t>			</a:t>
            </a:r>
            <a:endParaRPr lang="de-DE" sz="800" b="1" dirty="0">
              <a:solidFill>
                <a:schemeClr val="bg1"/>
              </a:solidFill>
              <a:latin typeface="Arial" pitchFamily="34" charset="0"/>
              <a:cs typeface="Arial" pitchFamily="34" charset="0"/>
            </a:endParaRPr>
          </a:p>
        </p:txBody>
      </p:sp>
      <p:cxnSp>
        <p:nvCxnSpPr>
          <p:cNvPr id="18" name="Gerade Verbindung 17"/>
          <p:cNvCxnSpPr/>
          <p:nvPr/>
        </p:nvCxnSpPr>
        <p:spPr>
          <a:xfrm flipH="1">
            <a:off x="0" y="6480954"/>
            <a:ext cx="9144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0" name="Grafik 19" descr="EGT_Schaltschrank messen.jpg"/>
          <p:cNvPicPr>
            <a:picLocks noChangeAspect="1"/>
          </p:cNvPicPr>
          <p:nvPr/>
        </p:nvPicPr>
        <p:blipFill>
          <a:blip r:embed="rId7" cstate="print"/>
          <a:stretch>
            <a:fillRect/>
          </a:stretch>
        </p:blipFill>
        <p:spPr>
          <a:xfrm>
            <a:off x="1403648" y="848904"/>
            <a:ext cx="5736256" cy="3804232"/>
          </a:xfrm>
          <a:prstGeom prst="rect">
            <a:avLst/>
          </a:prstGeom>
        </p:spPr>
      </p:pic>
      <p:sp>
        <p:nvSpPr>
          <p:cNvPr id="16" name="Textfeld 15"/>
          <p:cNvSpPr txBox="1"/>
          <p:nvPr/>
        </p:nvSpPr>
        <p:spPr>
          <a:xfrm>
            <a:off x="6069398" y="4631040"/>
            <a:ext cx="1164101" cy="184666"/>
          </a:xfrm>
          <a:prstGeom prst="rect">
            <a:avLst/>
          </a:prstGeom>
          <a:noFill/>
        </p:spPr>
        <p:txBody>
          <a:bodyPr wrap="none" rtlCol="0">
            <a:spAutoFit/>
          </a:bodyPr>
          <a:lstStyle/>
          <a:p>
            <a:r>
              <a:rPr lang="de-DE" sz="600" dirty="0">
                <a:solidFill>
                  <a:schemeClr val="tx1">
                    <a:lumMod val="65000"/>
                    <a:lumOff val="35000"/>
                  </a:schemeClr>
                </a:solidFill>
                <a:latin typeface="Arial" pitchFamily="34" charset="0"/>
                <a:cs typeface="Arial" pitchFamily="34" charset="0"/>
              </a:rPr>
              <a:t>Foto: </a:t>
            </a:r>
            <a:r>
              <a:rPr lang="de-DE" sz="600" dirty="0" err="1">
                <a:solidFill>
                  <a:schemeClr val="tx1">
                    <a:lumMod val="65000"/>
                    <a:lumOff val="35000"/>
                  </a:schemeClr>
                </a:solidFill>
                <a:latin typeface="Arial" pitchFamily="34" charset="0"/>
                <a:cs typeface="Arial" pitchFamily="34" charset="0"/>
              </a:rPr>
              <a:t>ArGe</a:t>
            </a:r>
            <a:r>
              <a:rPr lang="de-DE" sz="600" dirty="0">
                <a:solidFill>
                  <a:schemeClr val="tx1">
                    <a:lumMod val="65000"/>
                    <a:lumOff val="35000"/>
                  </a:schemeClr>
                </a:solidFill>
                <a:latin typeface="Arial" pitchFamily="34" charset="0"/>
                <a:cs typeface="Arial" pitchFamily="34" charset="0"/>
              </a:rPr>
              <a:t> </a:t>
            </a:r>
            <a:r>
              <a:rPr lang="de-DE" sz="600" dirty="0" smtClean="0">
                <a:solidFill>
                  <a:schemeClr val="tx1">
                    <a:lumMod val="65000"/>
                    <a:lumOff val="35000"/>
                  </a:schemeClr>
                </a:solidFill>
                <a:latin typeface="Arial" pitchFamily="34" charset="0"/>
                <a:cs typeface="Arial" pitchFamily="34" charset="0"/>
              </a:rPr>
              <a:t>Medien im ZVEH</a:t>
            </a:r>
            <a:endParaRPr lang="de-DE" sz="600" dirty="0">
              <a:solidFill>
                <a:schemeClr val="tx1">
                  <a:lumMod val="65000"/>
                  <a:lumOff val="35000"/>
                </a:schemeClr>
              </a:solidFill>
              <a:latin typeface="Arial" pitchFamily="34" charset="0"/>
              <a:cs typeface="Arial" pitchFamily="34" charset="0"/>
            </a:endParaRPr>
          </a:p>
        </p:txBody>
      </p:sp>
    </p:spTree>
    <p:extLst>
      <p:ext uri="{BB962C8B-B14F-4D97-AF65-F5344CB8AC3E}">
        <p14:creationId xmlns="" xmlns:p14="http://schemas.microsoft.com/office/powerpoint/2010/main" val="1579091240"/>
      </p:ext>
    </p:extLst>
  </p:cSld>
  <p:clrMapOvr>
    <a:masterClrMapping/>
  </p:clrMapOvr>
  <p:transition spd="slow" advClick="0" advTm="7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eck 19"/>
          <p:cNvSpPr/>
          <p:nvPr/>
        </p:nvSpPr>
        <p:spPr>
          <a:xfrm>
            <a:off x="1475656" y="980728"/>
            <a:ext cx="5832648" cy="3816424"/>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p:cNvSpPr/>
          <p:nvPr/>
        </p:nvSpPr>
        <p:spPr>
          <a:xfrm>
            <a:off x="467544" y="4941168"/>
            <a:ext cx="8424936" cy="13681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Textplatzhalter 4"/>
          <p:cNvSpPr>
            <a:spLocks noGrp="1"/>
          </p:cNvSpPr>
          <p:nvPr>
            <p:ph type="body" sz="quarter" idx="21"/>
          </p:nvPr>
        </p:nvSpPr>
        <p:spPr>
          <a:xfrm>
            <a:off x="539552" y="5373216"/>
            <a:ext cx="8064896" cy="792088"/>
          </a:xfrm>
        </p:spPr>
        <p:txBody>
          <a:bodyPr/>
          <a:lstStyle/>
          <a:p>
            <a:pPr marL="0" indent="0" fontAlgn="base">
              <a:buNone/>
            </a:pPr>
            <a:r>
              <a:rPr lang="de-DE" dirty="0"/>
              <a:t>Elektroniker/-innen, Fachrichtung Energie- und Gebäudetechnik sind unter anderem in Betrieben des Elektrohandwerks, in Firmen der Immobilienwirtschaft, bei technischen Gebäudeausrüstern und bei Industrieunternehmen angestellt, oder bei Betrieben, die Beleuchtungs- und Signalanlagen für Straßen und Eisenbahnen installieren. </a:t>
            </a:r>
          </a:p>
        </p:txBody>
      </p:sp>
      <p:sp>
        <p:nvSpPr>
          <p:cNvPr id="26" name="Textplatzhalter 9"/>
          <p:cNvSpPr>
            <a:spLocks noGrp="1"/>
          </p:cNvSpPr>
          <p:nvPr>
            <p:ph type="body" sz="quarter" idx="27"/>
          </p:nvPr>
        </p:nvSpPr>
        <p:spPr>
          <a:xfrm>
            <a:off x="539552" y="5012283"/>
            <a:ext cx="5688013" cy="288925"/>
          </a:xfrm>
        </p:spPr>
        <p:txBody>
          <a:bodyPr/>
          <a:lstStyle/>
          <a:p>
            <a:pPr eaLnBrk="0" hangingPunct="0">
              <a:defRPr/>
            </a:pPr>
            <a:r>
              <a:rPr lang="de-DE" b="1" kern="0" dirty="0">
                <a:cs typeface="Arial" pitchFamily="34" charset="0"/>
              </a:rPr>
              <a:t>Arbeitsbereiche</a:t>
            </a:r>
          </a:p>
        </p:txBody>
      </p:sp>
      <p:pic>
        <p:nvPicPr>
          <p:cNvPr id="17" name="Picture 2">
            <a:hlinkClick r:id="rId3" action="ppaction://hlinksldjump"/>
          </p:cNvPr>
          <p:cNvPicPr>
            <a:picLocks noChangeAspect="1" noChangeArrowheads="1"/>
          </p:cNvPicPr>
          <p:nvPr/>
        </p:nvPicPr>
        <p:blipFill>
          <a:blip r:embed="rId4" cstate="print"/>
          <a:srcRect/>
          <a:stretch>
            <a:fillRect/>
          </a:stretch>
        </p:blipFill>
        <p:spPr bwMode="auto">
          <a:xfrm>
            <a:off x="8172400" y="4293096"/>
            <a:ext cx="467544" cy="467544"/>
          </a:xfrm>
          <a:prstGeom prst="rect">
            <a:avLst/>
          </a:prstGeom>
          <a:noFill/>
          <a:ln w="9525">
            <a:noFill/>
            <a:miter lim="800000"/>
            <a:headEnd/>
            <a:tailEnd/>
          </a:ln>
        </p:spPr>
      </p:pic>
      <p:pic>
        <p:nvPicPr>
          <p:cNvPr id="16" name="Picture 3">
            <a:hlinkClick r:id="rId5" action="ppaction://hlinksldjump"/>
          </p:cNvPr>
          <p:cNvPicPr>
            <a:picLocks noChangeAspect="1" noChangeArrowheads="1"/>
          </p:cNvPicPr>
          <p:nvPr/>
        </p:nvPicPr>
        <p:blipFill>
          <a:blip r:embed="rId6" cstate="print"/>
          <a:srcRect/>
          <a:stretch>
            <a:fillRect/>
          </a:stretch>
        </p:blipFill>
        <p:spPr bwMode="auto">
          <a:xfrm>
            <a:off x="7672538" y="4305343"/>
            <a:ext cx="464456" cy="468966"/>
          </a:xfrm>
          <a:prstGeom prst="rect">
            <a:avLst/>
          </a:prstGeom>
          <a:noFill/>
          <a:ln w="9525">
            <a:noFill/>
            <a:miter lim="800000"/>
            <a:headEnd/>
            <a:tailEnd/>
          </a:ln>
        </p:spPr>
      </p:pic>
      <p:sp>
        <p:nvSpPr>
          <p:cNvPr id="18" name="Rechteck 17"/>
          <p:cNvSpPr/>
          <p:nvPr/>
        </p:nvSpPr>
        <p:spPr>
          <a:xfrm>
            <a:off x="0" y="6453336"/>
            <a:ext cx="9144000" cy="404664"/>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7188"/>
            <a:r>
              <a:rPr lang="de-DE" sz="2200" b="1" dirty="0">
                <a:solidFill>
                  <a:schemeClr val="tx1"/>
                </a:solidFill>
                <a:latin typeface="Arial" pitchFamily="34" charset="0"/>
                <a:cs typeface="Arial" pitchFamily="34" charset="0"/>
              </a:rPr>
              <a:t> 				</a:t>
            </a:r>
            <a:r>
              <a:rPr lang="de-DE" sz="800" dirty="0">
                <a:solidFill>
                  <a:schemeClr val="tx1">
                    <a:lumMod val="75000"/>
                    <a:lumOff val="25000"/>
                  </a:schemeClr>
                </a:solidFill>
                <a:latin typeface="Arial" pitchFamily="34" charset="0"/>
                <a:cs typeface="Arial" pitchFamily="34" charset="0"/>
              </a:rPr>
              <a:t> </a:t>
            </a:r>
            <a:r>
              <a:rPr lang="de-DE" sz="800" b="1" dirty="0" err="1">
                <a:solidFill>
                  <a:schemeClr val="tx1">
                    <a:lumMod val="75000"/>
                    <a:lumOff val="25000"/>
                  </a:schemeClr>
                </a:solidFill>
                <a:latin typeface="Arial" pitchFamily="34" charset="0"/>
                <a:cs typeface="Arial" pitchFamily="34" charset="0"/>
              </a:rPr>
              <a:t>ArGe</a:t>
            </a:r>
            <a:r>
              <a:rPr lang="de-DE" sz="800" b="1" dirty="0">
                <a:solidFill>
                  <a:schemeClr val="tx1">
                    <a:lumMod val="75000"/>
                    <a:lumOff val="25000"/>
                  </a:schemeClr>
                </a:solidFill>
                <a:latin typeface="Arial" pitchFamily="34" charset="0"/>
                <a:cs typeface="Arial" pitchFamily="34" charset="0"/>
              </a:rPr>
              <a:t> Medien im ZVEH</a:t>
            </a:r>
            <a:r>
              <a:rPr lang="de-DE" sz="800" b="1" dirty="0">
                <a:solidFill>
                  <a:schemeClr val="bg1"/>
                </a:solidFill>
                <a:latin typeface="Arial" pitchFamily="34" charset="0"/>
                <a:cs typeface="Arial" pitchFamily="34" charset="0"/>
              </a:rPr>
              <a:t>			Stand: März 2017</a:t>
            </a:r>
          </a:p>
          <a:p>
            <a:pPr indent="357188"/>
            <a:r>
              <a:rPr lang="de-DE" sz="1100" b="1" dirty="0">
                <a:solidFill>
                  <a:schemeClr val="bg1"/>
                </a:solidFill>
                <a:latin typeface="Arial" pitchFamily="34" charset="0"/>
                <a:cs typeface="Arial" pitchFamily="34" charset="0"/>
              </a:rPr>
              <a:t>			</a:t>
            </a:r>
            <a:endParaRPr lang="de-DE" sz="800" b="1" dirty="0">
              <a:solidFill>
                <a:schemeClr val="bg1"/>
              </a:solidFill>
              <a:latin typeface="Arial" pitchFamily="34" charset="0"/>
              <a:cs typeface="Arial" pitchFamily="34" charset="0"/>
            </a:endParaRPr>
          </a:p>
        </p:txBody>
      </p:sp>
      <p:cxnSp>
        <p:nvCxnSpPr>
          <p:cNvPr id="21" name="Gerade Verbindung 20"/>
          <p:cNvCxnSpPr/>
          <p:nvPr/>
        </p:nvCxnSpPr>
        <p:spPr>
          <a:xfrm flipH="1">
            <a:off x="0" y="6480954"/>
            <a:ext cx="9144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6084168" y="4636754"/>
            <a:ext cx="1170513" cy="184666"/>
          </a:xfrm>
          <a:prstGeom prst="rect">
            <a:avLst/>
          </a:prstGeom>
          <a:noFill/>
        </p:spPr>
        <p:txBody>
          <a:bodyPr wrap="none" rtlCol="0">
            <a:spAutoFit/>
          </a:bodyPr>
          <a:lstStyle/>
          <a:p>
            <a:r>
              <a:rPr lang="de-DE" sz="600" dirty="0" smtClean="0">
                <a:solidFill>
                  <a:schemeClr val="tx1">
                    <a:lumMod val="65000"/>
                    <a:lumOff val="35000"/>
                  </a:schemeClr>
                </a:solidFill>
                <a:latin typeface="Arial" pitchFamily="34" charset="0"/>
                <a:cs typeface="Arial" pitchFamily="34" charset="0"/>
              </a:rPr>
              <a:t>Foto: </a:t>
            </a:r>
            <a:r>
              <a:rPr lang="de-DE" sz="600" dirty="0" err="1" smtClean="0">
                <a:solidFill>
                  <a:schemeClr val="tx1">
                    <a:lumMod val="65000"/>
                    <a:lumOff val="35000"/>
                  </a:schemeClr>
                </a:solidFill>
                <a:latin typeface="Arial" pitchFamily="34" charset="0"/>
                <a:cs typeface="Arial" pitchFamily="34" charset="0"/>
              </a:rPr>
              <a:t>Shutterstock</a:t>
            </a:r>
            <a:r>
              <a:rPr lang="de-DE" sz="600" dirty="0" smtClean="0">
                <a:solidFill>
                  <a:schemeClr val="tx1">
                    <a:lumMod val="65000"/>
                    <a:lumOff val="35000"/>
                  </a:schemeClr>
                </a:solidFill>
                <a:latin typeface="Arial" pitchFamily="34" charset="0"/>
                <a:cs typeface="Arial" pitchFamily="34" charset="0"/>
              </a:rPr>
              <a:t>, dani3315</a:t>
            </a:r>
            <a:endParaRPr lang="de-DE" sz="600" dirty="0">
              <a:solidFill>
                <a:schemeClr val="tx1">
                  <a:lumMod val="65000"/>
                  <a:lumOff val="35000"/>
                </a:schemeClr>
              </a:solidFill>
              <a:latin typeface="Arial" pitchFamily="34" charset="0"/>
              <a:cs typeface="Arial" pitchFamily="34" charset="0"/>
            </a:endParaRPr>
          </a:p>
        </p:txBody>
      </p:sp>
      <p:pic>
        <p:nvPicPr>
          <p:cNvPr id="22" name="Grafik 21" descr="shutterstock_438312034-dani3315.jpg"/>
          <p:cNvPicPr>
            <a:picLocks noChangeAspect="1"/>
          </p:cNvPicPr>
          <p:nvPr/>
        </p:nvPicPr>
        <p:blipFill>
          <a:blip r:embed="rId7" cstate="print"/>
          <a:stretch>
            <a:fillRect/>
          </a:stretch>
        </p:blipFill>
        <p:spPr>
          <a:xfrm>
            <a:off x="1403648" y="836712"/>
            <a:ext cx="5736256" cy="3816424"/>
          </a:xfrm>
          <a:prstGeom prst="rect">
            <a:avLst/>
          </a:prstGeom>
        </p:spPr>
      </p:pic>
    </p:spTree>
    <p:extLst>
      <p:ext uri="{BB962C8B-B14F-4D97-AF65-F5344CB8AC3E}">
        <p14:creationId xmlns="" xmlns:p14="http://schemas.microsoft.com/office/powerpoint/2010/main" val="1579091240"/>
      </p:ext>
    </p:extLst>
  </p:cSld>
  <p:clrMapOvr>
    <a:masterClrMapping/>
  </p:clrMapOvr>
  <p:transition spd="slow" advClick="0" advTm="7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323528" y="4437112"/>
            <a:ext cx="8352928" cy="18722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9"/>
          <p:cNvSpPr/>
          <p:nvPr/>
        </p:nvSpPr>
        <p:spPr>
          <a:xfrm>
            <a:off x="4788024" y="1412776"/>
            <a:ext cx="3960440" cy="2869434"/>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395536" y="1412776"/>
            <a:ext cx="4176464" cy="288032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platzhalter 4"/>
          <p:cNvSpPr>
            <a:spLocks noGrp="1"/>
          </p:cNvSpPr>
          <p:nvPr>
            <p:ph type="body" sz="quarter" idx="21"/>
          </p:nvPr>
        </p:nvSpPr>
        <p:spPr>
          <a:xfrm>
            <a:off x="395536" y="5013176"/>
            <a:ext cx="8064896" cy="792088"/>
          </a:xfrm>
        </p:spPr>
        <p:txBody>
          <a:bodyPr/>
          <a:lstStyle/>
          <a:p>
            <a:pPr marL="0" indent="0">
              <a:buNone/>
              <a:defRPr/>
            </a:pPr>
            <a:r>
              <a:rPr lang="de-DE" kern="0" dirty="0"/>
              <a:t>Angehende Elektroniker/-innen mit der Fachrichtung Energie und Gebäudetechnik mögen die Fächer Mathe, Physik, Werken und Technik und sind gut darin. Geschick, Umsicht und technisches Verständnis sowie Interesse an den Themen Energieversorgung und Gebäudetechnik sind auch von Vorteil. </a:t>
            </a:r>
            <a:endParaRPr lang="de-DE" sz="1600" dirty="0"/>
          </a:p>
        </p:txBody>
      </p:sp>
      <p:sp>
        <p:nvSpPr>
          <p:cNvPr id="4" name="Textplatzhalter 9"/>
          <p:cNvSpPr>
            <a:spLocks noGrp="1"/>
          </p:cNvSpPr>
          <p:nvPr>
            <p:ph type="body" sz="quarter" idx="27"/>
          </p:nvPr>
        </p:nvSpPr>
        <p:spPr>
          <a:xfrm>
            <a:off x="395536" y="4653136"/>
            <a:ext cx="5688013" cy="288925"/>
          </a:xfrm>
        </p:spPr>
        <p:txBody>
          <a:bodyPr/>
          <a:lstStyle/>
          <a:p>
            <a:pPr eaLnBrk="0" hangingPunct="0">
              <a:defRPr/>
            </a:pPr>
            <a:r>
              <a:rPr lang="de-DE" b="1" kern="0" dirty="0">
                <a:cs typeface="Arial" pitchFamily="34" charset="0"/>
              </a:rPr>
              <a:t>Die Voraussetzungen</a:t>
            </a:r>
          </a:p>
        </p:txBody>
      </p:sp>
      <p:pic>
        <p:nvPicPr>
          <p:cNvPr id="5" name="Grafik 4" descr="Fotolia_97885804_S-industrieblick-zuschnitt.jpg"/>
          <p:cNvPicPr>
            <a:picLocks noChangeAspect="1"/>
          </p:cNvPicPr>
          <p:nvPr/>
        </p:nvPicPr>
        <p:blipFill>
          <a:blip r:embed="rId3" cstate="print"/>
          <a:stretch>
            <a:fillRect/>
          </a:stretch>
        </p:blipFill>
        <p:spPr>
          <a:xfrm>
            <a:off x="4644008" y="1340768"/>
            <a:ext cx="3960440" cy="2808312"/>
          </a:xfrm>
          <a:prstGeom prst="rect">
            <a:avLst/>
          </a:prstGeom>
        </p:spPr>
      </p:pic>
      <p:pic>
        <p:nvPicPr>
          <p:cNvPr id="6" name="Grafik 5" descr="Fotolia_39572902_S-lightpoet.jpg"/>
          <p:cNvPicPr>
            <a:picLocks noChangeAspect="1"/>
          </p:cNvPicPr>
          <p:nvPr/>
        </p:nvPicPr>
        <p:blipFill>
          <a:blip r:embed="rId4" cstate="print"/>
          <a:stretch>
            <a:fillRect/>
          </a:stretch>
        </p:blipFill>
        <p:spPr>
          <a:xfrm>
            <a:off x="251520" y="1340768"/>
            <a:ext cx="4175956" cy="2831976"/>
          </a:xfrm>
          <a:prstGeom prst="rect">
            <a:avLst/>
          </a:prstGeom>
        </p:spPr>
      </p:pic>
      <p:sp>
        <p:nvSpPr>
          <p:cNvPr id="11" name="Rechteck 10"/>
          <p:cNvSpPr/>
          <p:nvPr/>
        </p:nvSpPr>
        <p:spPr>
          <a:xfrm>
            <a:off x="0" y="6453336"/>
            <a:ext cx="9144000" cy="404664"/>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7188"/>
            <a:r>
              <a:rPr lang="de-DE" sz="2200" b="1" dirty="0">
                <a:solidFill>
                  <a:schemeClr val="tx1"/>
                </a:solidFill>
                <a:latin typeface="Arial" pitchFamily="34" charset="0"/>
                <a:cs typeface="Arial" pitchFamily="34" charset="0"/>
              </a:rPr>
              <a:t> 				</a:t>
            </a:r>
            <a:r>
              <a:rPr lang="de-DE" sz="800" dirty="0">
                <a:solidFill>
                  <a:schemeClr val="tx1">
                    <a:lumMod val="75000"/>
                    <a:lumOff val="25000"/>
                  </a:schemeClr>
                </a:solidFill>
                <a:latin typeface="Arial" pitchFamily="34" charset="0"/>
                <a:cs typeface="Arial" pitchFamily="34" charset="0"/>
              </a:rPr>
              <a:t> </a:t>
            </a:r>
            <a:r>
              <a:rPr lang="de-DE" sz="800" b="1" dirty="0" err="1">
                <a:solidFill>
                  <a:schemeClr val="tx1">
                    <a:lumMod val="75000"/>
                    <a:lumOff val="25000"/>
                  </a:schemeClr>
                </a:solidFill>
                <a:latin typeface="Arial" pitchFamily="34" charset="0"/>
                <a:cs typeface="Arial" pitchFamily="34" charset="0"/>
              </a:rPr>
              <a:t>ArGe</a:t>
            </a:r>
            <a:r>
              <a:rPr lang="de-DE" sz="800" b="1" dirty="0">
                <a:solidFill>
                  <a:schemeClr val="tx1">
                    <a:lumMod val="75000"/>
                    <a:lumOff val="25000"/>
                  </a:schemeClr>
                </a:solidFill>
                <a:latin typeface="Arial" pitchFamily="34" charset="0"/>
                <a:cs typeface="Arial" pitchFamily="34" charset="0"/>
              </a:rPr>
              <a:t> Medien im ZVEH</a:t>
            </a:r>
            <a:r>
              <a:rPr lang="de-DE" sz="800" b="1" dirty="0">
                <a:solidFill>
                  <a:schemeClr val="bg1"/>
                </a:solidFill>
                <a:latin typeface="Arial" pitchFamily="34" charset="0"/>
                <a:cs typeface="Arial" pitchFamily="34" charset="0"/>
              </a:rPr>
              <a:t>			Stand: März 2017</a:t>
            </a:r>
          </a:p>
          <a:p>
            <a:pPr indent="357188"/>
            <a:r>
              <a:rPr lang="de-DE" sz="1100" b="1" dirty="0">
                <a:solidFill>
                  <a:schemeClr val="bg1"/>
                </a:solidFill>
                <a:latin typeface="Arial" pitchFamily="34" charset="0"/>
                <a:cs typeface="Arial" pitchFamily="34" charset="0"/>
              </a:rPr>
              <a:t>			</a:t>
            </a:r>
            <a:endParaRPr lang="de-DE" sz="800" b="1" dirty="0">
              <a:solidFill>
                <a:schemeClr val="bg1"/>
              </a:solidFill>
              <a:latin typeface="Arial" pitchFamily="34" charset="0"/>
              <a:cs typeface="Arial" pitchFamily="34" charset="0"/>
            </a:endParaRPr>
          </a:p>
        </p:txBody>
      </p:sp>
      <p:cxnSp>
        <p:nvCxnSpPr>
          <p:cNvPr id="14" name="Gerade Verbindung 13"/>
          <p:cNvCxnSpPr/>
          <p:nvPr/>
        </p:nvCxnSpPr>
        <p:spPr>
          <a:xfrm flipH="1">
            <a:off x="0" y="6480954"/>
            <a:ext cx="9144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5" name="Picture 3">
            <a:hlinkClick r:id="rId5" action="ppaction://hlinksldjump"/>
          </p:cNvPr>
          <p:cNvPicPr>
            <a:picLocks noChangeAspect="1" noChangeArrowheads="1"/>
          </p:cNvPicPr>
          <p:nvPr/>
        </p:nvPicPr>
        <p:blipFill>
          <a:blip r:embed="rId6" cstate="print"/>
          <a:srcRect/>
          <a:stretch>
            <a:fillRect/>
          </a:stretch>
        </p:blipFill>
        <p:spPr bwMode="auto">
          <a:xfrm>
            <a:off x="7812360" y="5877272"/>
            <a:ext cx="464456" cy="468966"/>
          </a:xfrm>
          <a:prstGeom prst="rect">
            <a:avLst/>
          </a:prstGeom>
          <a:noFill/>
          <a:ln w="9525">
            <a:noFill/>
            <a:miter lim="800000"/>
            <a:headEnd/>
            <a:tailEnd/>
          </a:ln>
        </p:spPr>
      </p:pic>
      <p:pic>
        <p:nvPicPr>
          <p:cNvPr id="17" name="Picture 2">
            <a:hlinkClick r:id="rId7" action="ppaction://hlinksldjump"/>
          </p:cNvPr>
          <p:cNvPicPr>
            <a:picLocks noChangeAspect="1" noChangeArrowheads="1"/>
          </p:cNvPicPr>
          <p:nvPr/>
        </p:nvPicPr>
        <p:blipFill>
          <a:blip r:embed="rId8" cstate="print"/>
          <a:srcRect/>
          <a:stretch>
            <a:fillRect/>
          </a:stretch>
        </p:blipFill>
        <p:spPr bwMode="auto">
          <a:xfrm>
            <a:off x="8280920" y="5867747"/>
            <a:ext cx="467544" cy="467544"/>
          </a:xfrm>
          <a:prstGeom prst="rect">
            <a:avLst/>
          </a:prstGeom>
          <a:noFill/>
          <a:ln w="9525">
            <a:noFill/>
            <a:miter lim="800000"/>
            <a:headEnd/>
            <a:tailEnd/>
          </a:ln>
        </p:spPr>
      </p:pic>
      <p:sp>
        <p:nvSpPr>
          <p:cNvPr id="16" name="Textfeld 15"/>
          <p:cNvSpPr txBox="1"/>
          <p:nvPr/>
        </p:nvSpPr>
        <p:spPr>
          <a:xfrm>
            <a:off x="3347864" y="4131554"/>
            <a:ext cx="1164101" cy="184666"/>
          </a:xfrm>
          <a:prstGeom prst="rect">
            <a:avLst/>
          </a:prstGeom>
          <a:noFill/>
        </p:spPr>
        <p:txBody>
          <a:bodyPr wrap="none" rtlCol="0">
            <a:spAutoFit/>
          </a:bodyPr>
          <a:lstStyle/>
          <a:p>
            <a:r>
              <a:rPr lang="de-DE" sz="600" dirty="0" smtClean="0">
                <a:solidFill>
                  <a:schemeClr val="tx1">
                    <a:lumMod val="65000"/>
                    <a:lumOff val="35000"/>
                  </a:schemeClr>
                </a:solidFill>
                <a:latin typeface="Arial" pitchFamily="34" charset="0"/>
                <a:cs typeface="Arial" pitchFamily="34" charset="0"/>
              </a:rPr>
              <a:t>Foto: </a:t>
            </a:r>
            <a:r>
              <a:rPr lang="de-DE" sz="600" dirty="0" err="1" smtClean="0">
                <a:solidFill>
                  <a:schemeClr val="tx1">
                    <a:lumMod val="65000"/>
                    <a:lumOff val="35000"/>
                  </a:schemeClr>
                </a:solidFill>
                <a:latin typeface="Arial" pitchFamily="34" charset="0"/>
                <a:cs typeface="Arial" pitchFamily="34" charset="0"/>
              </a:rPr>
              <a:t>Shutterstock</a:t>
            </a:r>
            <a:r>
              <a:rPr lang="de-DE" sz="600" dirty="0" smtClean="0">
                <a:solidFill>
                  <a:schemeClr val="tx1">
                    <a:lumMod val="65000"/>
                    <a:lumOff val="35000"/>
                  </a:schemeClr>
                </a:solidFill>
                <a:latin typeface="Arial" pitchFamily="34" charset="0"/>
                <a:cs typeface="Arial" pitchFamily="34" charset="0"/>
              </a:rPr>
              <a:t>, </a:t>
            </a:r>
            <a:r>
              <a:rPr lang="de-DE" sz="600" dirty="0" err="1" smtClean="0">
                <a:solidFill>
                  <a:schemeClr val="tx1">
                    <a:lumMod val="65000"/>
                    <a:lumOff val="35000"/>
                  </a:schemeClr>
                </a:solidFill>
                <a:latin typeface="Arial" pitchFamily="34" charset="0"/>
                <a:cs typeface="Arial" pitchFamily="34" charset="0"/>
              </a:rPr>
              <a:t>lightpoet</a:t>
            </a:r>
            <a:endParaRPr lang="de-DE" sz="600" dirty="0">
              <a:solidFill>
                <a:schemeClr val="tx1">
                  <a:lumMod val="65000"/>
                  <a:lumOff val="35000"/>
                </a:schemeClr>
              </a:solidFill>
              <a:latin typeface="Arial" pitchFamily="34" charset="0"/>
              <a:cs typeface="Arial" pitchFamily="34" charset="0"/>
            </a:endParaRPr>
          </a:p>
        </p:txBody>
      </p:sp>
      <p:sp>
        <p:nvSpPr>
          <p:cNvPr id="18" name="Textfeld 17"/>
          <p:cNvSpPr txBox="1"/>
          <p:nvPr/>
        </p:nvSpPr>
        <p:spPr>
          <a:xfrm>
            <a:off x="7377703" y="4130030"/>
            <a:ext cx="1298753" cy="184666"/>
          </a:xfrm>
          <a:prstGeom prst="rect">
            <a:avLst/>
          </a:prstGeom>
          <a:noFill/>
        </p:spPr>
        <p:txBody>
          <a:bodyPr wrap="none" rtlCol="0">
            <a:spAutoFit/>
          </a:bodyPr>
          <a:lstStyle/>
          <a:p>
            <a:r>
              <a:rPr lang="de-DE" sz="600" dirty="0" smtClean="0">
                <a:solidFill>
                  <a:schemeClr val="tx1">
                    <a:lumMod val="65000"/>
                    <a:lumOff val="35000"/>
                  </a:schemeClr>
                </a:solidFill>
                <a:latin typeface="Arial" pitchFamily="34" charset="0"/>
                <a:cs typeface="Arial" pitchFamily="34" charset="0"/>
              </a:rPr>
              <a:t>Foto: </a:t>
            </a:r>
            <a:r>
              <a:rPr lang="de-DE" sz="600" dirty="0" err="1" smtClean="0">
                <a:solidFill>
                  <a:schemeClr val="tx1">
                    <a:lumMod val="65000"/>
                    <a:lumOff val="35000"/>
                  </a:schemeClr>
                </a:solidFill>
                <a:latin typeface="Arial" pitchFamily="34" charset="0"/>
                <a:cs typeface="Arial" pitchFamily="34" charset="0"/>
              </a:rPr>
              <a:t>Shutterstock</a:t>
            </a:r>
            <a:r>
              <a:rPr lang="de-DE" sz="600" dirty="0" smtClean="0">
                <a:solidFill>
                  <a:schemeClr val="tx1">
                    <a:lumMod val="65000"/>
                    <a:lumOff val="35000"/>
                  </a:schemeClr>
                </a:solidFill>
                <a:latin typeface="Arial" pitchFamily="34" charset="0"/>
                <a:cs typeface="Arial" pitchFamily="34" charset="0"/>
              </a:rPr>
              <a:t>, </a:t>
            </a:r>
            <a:r>
              <a:rPr lang="de-DE" sz="600" dirty="0" err="1" smtClean="0">
                <a:solidFill>
                  <a:schemeClr val="tx1">
                    <a:lumMod val="65000"/>
                    <a:lumOff val="35000"/>
                  </a:schemeClr>
                </a:solidFill>
                <a:latin typeface="Arial" pitchFamily="34" charset="0"/>
                <a:cs typeface="Arial" pitchFamily="34" charset="0"/>
              </a:rPr>
              <a:t>lndustireblick</a:t>
            </a:r>
            <a:endParaRPr lang="de-DE" sz="600" dirty="0">
              <a:solidFill>
                <a:schemeClr val="tx1">
                  <a:lumMod val="65000"/>
                  <a:lumOff val="35000"/>
                </a:schemeClr>
              </a:solidFill>
              <a:latin typeface="Arial" pitchFamily="34" charset="0"/>
              <a:cs typeface="Arial" pitchFamily="34" charset="0"/>
            </a:endParaRPr>
          </a:p>
        </p:txBody>
      </p:sp>
    </p:spTree>
    <p:extLst>
      <p:ext uri="{BB962C8B-B14F-4D97-AF65-F5344CB8AC3E}">
        <p14:creationId xmlns="" xmlns:p14="http://schemas.microsoft.com/office/powerpoint/2010/main" val="1579091240"/>
      </p:ext>
    </p:extLst>
  </p:cSld>
  <p:clrMapOvr>
    <a:masterClrMapping/>
  </p:clrMapOvr>
  <p:transition spd="slow" advClick="0" advTm="7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eck 26"/>
          <p:cNvSpPr/>
          <p:nvPr/>
        </p:nvSpPr>
        <p:spPr>
          <a:xfrm>
            <a:off x="467544" y="1268760"/>
            <a:ext cx="3816424" cy="4536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extplatzhalter 4"/>
          <p:cNvSpPr>
            <a:spLocks noGrp="1"/>
          </p:cNvSpPr>
          <p:nvPr>
            <p:ph type="body" sz="quarter" idx="21"/>
          </p:nvPr>
        </p:nvSpPr>
        <p:spPr>
          <a:xfrm>
            <a:off x="611560" y="1959185"/>
            <a:ext cx="3384376" cy="3528392"/>
          </a:xfrm>
        </p:spPr>
        <p:txBody>
          <a:bodyPr/>
          <a:lstStyle/>
          <a:p>
            <a:pPr marL="177800" indent="-177800" fontAlgn="base">
              <a:buFont typeface="Wingdings" pitchFamily="2" charset="2"/>
              <a:buChar char="ü"/>
            </a:pPr>
            <a:r>
              <a:rPr lang="de-DE" dirty="0"/>
              <a:t>Systeme der Energieversorgung und Gebäudetechnik</a:t>
            </a:r>
          </a:p>
          <a:p>
            <a:pPr marL="177800" indent="-177800" fontAlgn="base">
              <a:buFont typeface="Wingdings" pitchFamily="2" charset="2"/>
              <a:buChar char="ü"/>
            </a:pPr>
            <a:r>
              <a:rPr lang="de-DE" dirty="0"/>
              <a:t>Antriebs- Schalt-, Steuer- und Regeleinrichtungen</a:t>
            </a:r>
          </a:p>
          <a:p>
            <a:pPr marL="177800" indent="-177800" fontAlgn="base">
              <a:buFont typeface="Wingdings" pitchFamily="2" charset="2"/>
              <a:buChar char="ü"/>
            </a:pPr>
            <a:r>
              <a:rPr lang="de-DE" dirty="0"/>
              <a:t>Energieversorgungsanlagen</a:t>
            </a:r>
          </a:p>
          <a:p>
            <a:pPr marL="177800" indent="-177800" fontAlgn="base">
              <a:buFont typeface="Wingdings" pitchFamily="2" charset="2"/>
              <a:buChar char="ü"/>
            </a:pPr>
            <a:r>
              <a:rPr lang="de-DE" dirty="0"/>
              <a:t>Empfangs- und Breitbandkommunikationsanlagen</a:t>
            </a:r>
          </a:p>
          <a:p>
            <a:pPr marL="0" indent="0" fontAlgn="base">
              <a:buNone/>
            </a:pPr>
            <a:endParaRPr lang="de-DE" dirty="0"/>
          </a:p>
          <a:p>
            <a:pPr marL="0" indent="0" fontAlgn="base">
              <a:buNone/>
            </a:pPr>
            <a:r>
              <a:rPr lang="de-DE" dirty="0"/>
              <a:t>Die Ausbildung findet im Betrieb und in der Berufsschule statt (duale Ausbildung) und dauert 3,5 Jahre. Unter bestimmten Voraussetzungen kann der Ausbildungsbetrieb bisherige Leistungen anerkennen und die Ausbildungszeit verkürzen. </a:t>
            </a:r>
          </a:p>
        </p:txBody>
      </p:sp>
      <p:sp>
        <p:nvSpPr>
          <p:cNvPr id="4" name="Textplatzhalter 9"/>
          <p:cNvSpPr>
            <a:spLocks noGrp="1"/>
          </p:cNvSpPr>
          <p:nvPr>
            <p:ph type="body" sz="quarter" idx="27"/>
          </p:nvPr>
        </p:nvSpPr>
        <p:spPr>
          <a:xfrm>
            <a:off x="602091" y="1556792"/>
            <a:ext cx="3437110" cy="288925"/>
          </a:xfrm>
        </p:spPr>
        <p:txBody>
          <a:bodyPr/>
          <a:lstStyle/>
          <a:p>
            <a:pPr eaLnBrk="0" hangingPunct="0">
              <a:defRPr/>
            </a:pPr>
            <a:r>
              <a:rPr lang="de-DE" b="1" kern="0" dirty="0">
                <a:cs typeface="Arial" pitchFamily="34" charset="0"/>
              </a:rPr>
              <a:t>Die Ausbildungsinhalte</a:t>
            </a:r>
          </a:p>
        </p:txBody>
      </p:sp>
      <p:pic>
        <p:nvPicPr>
          <p:cNvPr id="26" name="Grafik 25" descr="Titelmotiv Kopie.jpg"/>
          <p:cNvPicPr>
            <a:picLocks noChangeAspect="1"/>
          </p:cNvPicPr>
          <p:nvPr/>
        </p:nvPicPr>
        <p:blipFill>
          <a:blip r:embed="rId3" cstate="print"/>
          <a:stretch>
            <a:fillRect/>
          </a:stretch>
        </p:blipFill>
        <p:spPr>
          <a:xfrm>
            <a:off x="4644008" y="980728"/>
            <a:ext cx="4049164" cy="4914847"/>
          </a:xfrm>
          <a:prstGeom prst="rect">
            <a:avLst/>
          </a:prstGeom>
        </p:spPr>
      </p:pic>
      <p:sp>
        <p:nvSpPr>
          <p:cNvPr id="10" name="Textplatzhalter 9"/>
          <p:cNvSpPr>
            <a:spLocks noGrp="1"/>
          </p:cNvSpPr>
          <p:nvPr>
            <p:ph type="body" sz="quarter" idx="21"/>
          </p:nvPr>
        </p:nvSpPr>
        <p:spPr>
          <a:xfrm>
            <a:off x="6299684" y="6576852"/>
            <a:ext cx="5688632" cy="1812925"/>
          </a:xfrm>
        </p:spPr>
        <p:txBody>
          <a:bodyPr/>
          <a:lstStyle/>
          <a:p>
            <a:endParaRPr lang="de-DE" dirty="0"/>
          </a:p>
          <a:p>
            <a:endParaRPr lang="de-DE" dirty="0"/>
          </a:p>
        </p:txBody>
      </p:sp>
      <p:pic>
        <p:nvPicPr>
          <p:cNvPr id="17" name="Picture 2">
            <a:hlinkClick r:id="rId4" action="ppaction://hlinksldjump"/>
          </p:cNvPr>
          <p:cNvPicPr>
            <a:picLocks noChangeAspect="1" noChangeArrowheads="1"/>
          </p:cNvPicPr>
          <p:nvPr/>
        </p:nvPicPr>
        <p:blipFill>
          <a:blip r:embed="rId5" cstate="print"/>
          <a:srcRect/>
          <a:stretch>
            <a:fillRect/>
          </a:stretch>
        </p:blipFill>
        <p:spPr bwMode="auto">
          <a:xfrm>
            <a:off x="8280920" y="5867747"/>
            <a:ext cx="467544" cy="467544"/>
          </a:xfrm>
          <a:prstGeom prst="rect">
            <a:avLst/>
          </a:prstGeom>
          <a:noFill/>
          <a:ln w="9525">
            <a:noFill/>
            <a:miter lim="800000"/>
            <a:headEnd/>
            <a:tailEnd/>
          </a:ln>
        </p:spPr>
      </p:pic>
      <p:pic>
        <p:nvPicPr>
          <p:cNvPr id="18" name="Picture 3">
            <a:hlinkClick r:id="rId6" action="ppaction://hlinksldjump"/>
          </p:cNvPr>
          <p:cNvPicPr>
            <a:picLocks noChangeAspect="1" noChangeArrowheads="1"/>
          </p:cNvPicPr>
          <p:nvPr/>
        </p:nvPicPr>
        <p:blipFill>
          <a:blip r:embed="rId7" cstate="print"/>
          <a:srcRect/>
          <a:stretch>
            <a:fillRect/>
          </a:stretch>
        </p:blipFill>
        <p:spPr bwMode="auto">
          <a:xfrm>
            <a:off x="7812360" y="5877272"/>
            <a:ext cx="464456" cy="468966"/>
          </a:xfrm>
          <a:prstGeom prst="rect">
            <a:avLst/>
          </a:prstGeom>
          <a:noFill/>
          <a:ln w="9525">
            <a:noFill/>
            <a:miter lim="800000"/>
            <a:headEnd/>
            <a:tailEnd/>
          </a:ln>
        </p:spPr>
      </p:pic>
      <p:sp>
        <p:nvSpPr>
          <p:cNvPr id="14" name="Rechteck 13"/>
          <p:cNvSpPr/>
          <p:nvPr/>
        </p:nvSpPr>
        <p:spPr>
          <a:xfrm>
            <a:off x="0" y="6453336"/>
            <a:ext cx="9144000" cy="404664"/>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7188"/>
            <a:r>
              <a:rPr lang="de-DE" sz="2200" b="1" dirty="0">
                <a:solidFill>
                  <a:schemeClr val="tx1"/>
                </a:solidFill>
                <a:latin typeface="Arial" pitchFamily="34" charset="0"/>
                <a:cs typeface="Arial" pitchFamily="34" charset="0"/>
              </a:rPr>
              <a:t> 				</a:t>
            </a:r>
            <a:r>
              <a:rPr lang="de-DE" sz="800" dirty="0">
                <a:solidFill>
                  <a:schemeClr val="tx1">
                    <a:lumMod val="75000"/>
                    <a:lumOff val="25000"/>
                  </a:schemeClr>
                </a:solidFill>
                <a:latin typeface="Arial" pitchFamily="34" charset="0"/>
                <a:cs typeface="Arial" pitchFamily="34" charset="0"/>
              </a:rPr>
              <a:t> </a:t>
            </a:r>
            <a:r>
              <a:rPr lang="de-DE" sz="800" b="1" dirty="0" err="1">
                <a:solidFill>
                  <a:schemeClr val="tx1">
                    <a:lumMod val="75000"/>
                    <a:lumOff val="25000"/>
                  </a:schemeClr>
                </a:solidFill>
                <a:latin typeface="Arial" pitchFamily="34" charset="0"/>
                <a:cs typeface="Arial" pitchFamily="34" charset="0"/>
              </a:rPr>
              <a:t>ArGe</a:t>
            </a:r>
            <a:r>
              <a:rPr lang="de-DE" sz="800" b="1" dirty="0">
                <a:solidFill>
                  <a:schemeClr val="tx1">
                    <a:lumMod val="75000"/>
                    <a:lumOff val="25000"/>
                  </a:schemeClr>
                </a:solidFill>
                <a:latin typeface="Arial" pitchFamily="34" charset="0"/>
                <a:cs typeface="Arial" pitchFamily="34" charset="0"/>
              </a:rPr>
              <a:t> Medien im ZVEH</a:t>
            </a:r>
            <a:r>
              <a:rPr lang="de-DE" sz="800" b="1" dirty="0">
                <a:solidFill>
                  <a:schemeClr val="bg1"/>
                </a:solidFill>
                <a:latin typeface="Arial" pitchFamily="34" charset="0"/>
                <a:cs typeface="Arial" pitchFamily="34" charset="0"/>
              </a:rPr>
              <a:t>			Stand: März 2017</a:t>
            </a:r>
          </a:p>
          <a:p>
            <a:pPr indent="357188"/>
            <a:r>
              <a:rPr lang="de-DE" sz="1100" b="1" dirty="0">
                <a:solidFill>
                  <a:schemeClr val="bg1"/>
                </a:solidFill>
                <a:latin typeface="Arial" pitchFamily="34" charset="0"/>
                <a:cs typeface="Arial" pitchFamily="34" charset="0"/>
              </a:rPr>
              <a:t>			</a:t>
            </a:r>
            <a:endParaRPr lang="de-DE" sz="800" b="1" dirty="0">
              <a:solidFill>
                <a:schemeClr val="bg1"/>
              </a:solidFill>
              <a:latin typeface="Arial" pitchFamily="34" charset="0"/>
              <a:cs typeface="Arial" pitchFamily="34" charset="0"/>
            </a:endParaRPr>
          </a:p>
        </p:txBody>
      </p:sp>
      <p:cxnSp>
        <p:nvCxnSpPr>
          <p:cNvPr id="19" name="Gerade Verbindung 18"/>
          <p:cNvCxnSpPr/>
          <p:nvPr/>
        </p:nvCxnSpPr>
        <p:spPr>
          <a:xfrm flipH="1">
            <a:off x="0" y="6480954"/>
            <a:ext cx="9144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6220290" y="6021288"/>
            <a:ext cx="1164101" cy="184666"/>
          </a:xfrm>
          <a:prstGeom prst="rect">
            <a:avLst/>
          </a:prstGeom>
          <a:noFill/>
        </p:spPr>
        <p:txBody>
          <a:bodyPr wrap="none" rtlCol="0">
            <a:spAutoFit/>
          </a:bodyPr>
          <a:lstStyle/>
          <a:p>
            <a:r>
              <a:rPr lang="de-DE" sz="600" dirty="0">
                <a:solidFill>
                  <a:schemeClr val="tx1">
                    <a:lumMod val="65000"/>
                    <a:lumOff val="35000"/>
                  </a:schemeClr>
                </a:solidFill>
                <a:latin typeface="Arial" pitchFamily="34" charset="0"/>
                <a:cs typeface="Arial" pitchFamily="34" charset="0"/>
              </a:rPr>
              <a:t>Foto: </a:t>
            </a:r>
            <a:r>
              <a:rPr lang="de-DE" sz="600" dirty="0" err="1">
                <a:solidFill>
                  <a:schemeClr val="tx1">
                    <a:lumMod val="65000"/>
                    <a:lumOff val="35000"/>
                  </a:schemeClr>
                </a:solidFill>
                <a:latin typeface="Arial" pitchFamily="34" charset="0"/>
                <a:cs typeface="Arial" pitchFamily="34" charset="0"/>
              </a:rPr>
              <a:t>ArGe</a:t>
            </a:r>
            <a:r>
              <a:rPr lang="de-DE" sz="600" dirty="0">
                <a:solidFill>
                  <a:schemeClr val="tx1">
                    <a:lumMod val="65000"/>
                    <a:lumOff val="35000"/>
                  </a:schemeClr>
                </a:solidFill>
                <a:latin typeface="Arial" pitchFamily="34" charset="0"/>
                <a:cs typeface="Arial" pitchFamily="34" charset="0"/>
              </a:rPr>
              <a:t> </a:t>
            </a:r>
            <a:r>
              <a:rPr lang="de-DE" sz="600" dirty="0" smtClean="0">
                <a:solidFill>
                  <a:schemeClr val="tx1">
                    <a:lumMod val="65000"/>
                    <a:lumOff val="35000"/>
                  </a:schemeClr>
                </a:solidFill>
                <a:latin typeface="Arial" pitchFamily="34" charset="0"/>
                <a:cs typeface="Arial" pitchFamily="34" charset="0"/>
              </a:rPr>
              <a:t>Medien im ZVEH</a:t>
            </a:r>
            <a:endParaRPr lang="de-DE" sz="600" dirty="0">
              <a:solidFill>
                <a:schemeClr val="tx1">
                  <a:lumMod val="65000"/>
                  <a:lumOff val="35000"/>
                </a:schemeClr>
              </a:solidFill>
              <a:latin typeface="Arial" pitchFamily="34" charset="0"/>
              <a:cs typeface="Arial" pitchFamily="34" charset="0"/>
            </a:endParaRPr>
          </a:p>
        </p:txBody>
      </p:sp>
    </p:spTree>
    <p:extLst>
      <p:ext uri="{BB962C8B-B14F-4D97-AF65-F5344CB8AC3E}">
        <p14:creationId xmlns="" xmlns:p14="http://schemas.microsoft.com/office/powerpoint/2010/main" val="1579091240"/>
      </p:ext>
    </p:extLst>
  </p:cSld>
  <p:clrMapOvr>
    <a:masterClrMapping/>
  </p:clrMapOvr>
  <p:transition spd="slow" advClick="0" advTm="7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5"/>
          <p:cNvSpPr/>
          <p:nvPr/>
        </p:nvSpPr>
        <p:spPr>
          <a:xfrm>
            <a:off x="467544" y="4941168"/>
            <a:ext cx="8424936" cy="13681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Rechteck 5"/>
          <p:cNvSpPr/>
          <p:nvPr/>
        </p:nvSpPr>
        <p:spPr>
          <a:xfrm>
            <a:off x="0" y="6453336"/>
            <a:ext cx="9144000" cy="404664"/>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7188"/>
            <a:r>
              <a:rPr lang="de-DE" sz="2200" b="1" dirty="0">
                <a:solidFill>
                  <a:schemeClr val="tx1"/>
                </a:solidFill>
                <a:latin typeface="Arial" pitchFamily="34" charset="0"/>
                <a:cs typeface="Arial" pitchFamily="34" charset="0"/>
              </a:rPr>
              <a:t> 				</a:t>
            </a:r>
            <a:r>
              <a:rPr lang="de-DE" sz="800" dirty="0">
                <a:solidFill>
                  <a:schemeClr val="tx1">
                    <a:lumMod val="75000"/>
                    <a:lumOff val="25000"/>
                  </a:schemeClr>
                </a:solidFill>
                <a:latin typeface="Arial" pitchFamily="34" charset="0"/>
                <a:cs typeface="Arial" pitchFamily="34" charset="0"/>
              </a:rPr>
              <a:t> </a:t>
            </a:r>
            <a:r>
              <a:rPr lang="de-DE" sz="800" b="1" dirty="0" err="1">
                <a:solidFill>
                  <a:schemeClr val="tx1">
                    <a:lumMod val="75000"/>
                    <a:lumOff val="25000"/>
                  </a:schemeClr>
                </a:solidFill>
                <a:latin typeface="Arial" pitchFamily="34" charset="0"/>
                <a:cs typeface="Arial" pitchFamily="34" charset="0"/>
              </a:rPr>
              <a:t>ArGe</a:t>
            </a:r>
            <a:r>
              <a:rPr lang="de-DE" sz="800" b="1" dirty="0">
                <a:solidFill>
                  <a:schemeClr val="tx1">
                    <a:lumMod val="75000"/>
                    <a:lumOff val="25000"/>
                  </a:schemeClr>
                </a:solidFill>
                <a:latin typeface="Arial" pitchFamily="34" charset="0"/>
                <a:cs typeface="Arial" pitchFamily="34" charset="0"/>
              </a:rPr>
              <a:t> Medien im ZVEH</a:t>
            </a:r>
            <a:r>
              <a:rPr lang="de-DE" sz="800" b="1" dirty="0">
                <a:solidFill>
                  <a:schemeClr val="bg1"/>
                </a:solidFill>
                <a:latin typeface="Arial" pitchFamily="34" charset="0"/>
                <a:cs typeface="Arial" pitchFamily="34" charset="0"/>
              </a:rPr>
              <a:t>			Stand: März 2017</a:t>
            </a:r>
          </a:p>
          <a:p>
            <a:pPr indent="357188"/>
            <a:r>
              <a:rPr lang="de-DE" sz="1100" b="1" dirty="0">
                <a:solidFill>
                  <a:schemeClr val="bg1"/>
                </a:solidFill>
                <a:latin typeface="Arial" pitchFamily="34" charset="0"/>
                <a:cs typeface="Arial" pitchFamily="34" charset="0"/>
              </a:rPr>
              <a:t>			</a:t>
            </a:r>
            <a:endParaRPr lang="de-DE" sz="800" b="1" dirty="0">
              <a:solidFill>
                <a:schemeClr val="bg1"/>
              </a:solidFill>
              <a:latin typeface="Arial" pitchFamily="34" charset="0"/>
              <a:cs typeface="Arial" pitchFamily="34" charset="0"/>
            </a:endParaRPr>
          </a:p>
        </p:txBody>
      </p:sp>
      <p:cxnSp>
        <p:nvCxnSpPr>
          <p:cNvPr id="7" name="Gerade Verbindung 6"/>
          <p:cNvCxnSpPr/>
          <p:nvPr/>
        </p:nvCxnSpPr>
        <p:spPr>
          <a:xfrm flipH="1">
            <a:off x="0" y="6480954"/>
            <a:ext cx="9144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platzhalter 9"/>
          <p:cNvSpPr txBox="1">
            <a:spLocks/>
          </p:cNvSpPr>
          <p:nvPr/>
        </p:nvSpPr>
        <p:spPr>
          <a:xfrm>
            <a:off x="539552" y="5013176"/>
            <a:ext cx="5688013" cy="288925"/>
          </a:xfrm>
          <a:prstGeom prst="rect">
            <a:avLst/>
          </a:prstGeom>
        </p:spPr>
        <p:txBody>
          <a:bodyPr/>
          <a:lstStyle/>
          <a:p>
            <a:pPr marL="342900" lvl="0" indent="-342900" eaLnBrk="0" hangingPunct="0">
              <a:spcBef>
                <a:spcPct val="20000"/>
              </a:spcBef>
              <a:defRPr/>
            </a:pPr>
            <a:endParaRPr kumimoji="0" lang="de-DE" sz="1400" b="1" i="0" u="none" strike="noStrike" kern="0" cap="none" spc="0" normalizeH="0" baseline="0" noProof="0" dirty="0">
              <a:ln>
                <a:noFill/>
              </a:ln>
              <a:solidFill>
                <a:schemeClr val="tx1"/>
              </a:solidFill>
              <a:effectLst/>
              <a:uLnTx/>
              <a:uFillTx/>
              <a:latin typeface="Arial Black" pitchFamily="34" charset="0"/>
              <a:cs typeface="Arial" pitchFamily="34" charset="0"/>
            </a:endParaRPr>
          </a:p>
        </p:txBody>
      </p:sp>
      <p:sp>
        <p:nvSpPr>
          <p:cNvPr id="18" name="Textplatzhalter 4"/>
          <p:cNvSpPr txBox="1">
            <a:spLocks/>
          </p:cNvSpPr>
          <p:nvPr/>
        </p:nvSpPr>
        <p:spPr>
          <a:xfrm>
            <a:off x="539552" y="5373216"/>
            <a:ext cx="8136904" cy="864096"/>
          </a:xfrm>
          <a:prstGeom prst="rect">
            <a:avLst/>
          </a:prstGeom>
        </p:spPr>
        <p:txBody>
          <a:bodyPr/>
          <a:lstStyle/>
          <a:p>
            <a:r>
              <a:rPr lang="de-DE" sz="1400" dirty="0">
                <a:latin typeface="Arial" pitchFamily="34" charset="0"/>
                <a:cs typeface="Arial" pitchFamily="34" charset="0"/>
              </a:rPr>
              <a:t>Wie lassen sich mit modernster Technik ganze Gebäude steuern? Wie spart man Energie? Wie funktioniert Photovoltaik? Was sind intelligente Häuser? </a:t>
            </a:r>
          </a:p>
          <a:p>
            <a:pPr marL="0" marR="0" lvl="0" indent="0" algn="l" defTabSz="914400" rtl="0" eaLnBrk="1" fontAlgn="base" latinLnBrk="0" hangingPunct="1">
              <a:lnSpc>
                <a:spcPct val="130000"/>
              </a:lnSpc>
              <a:spcBef>
                <a:spcPct val="20000"/>
              </a:spcBef>
              <a:spcAft>
                <a:spcPts val="0"/>
              </a:spcAft>
              <a:buClrTx/>
              <a:buSzTx/>
              <a:buFont typeface="Arial" pitchFamily="34" charset="0"/>
              <a:buNone/>
              <a:tabLst/>
              <a:defRPr/>
            </a:pPr>
            <a:endParaRPr kumimoji="0" lang="de-DE" sz="1200" b="1" i="1" u="none" strike="noStrike" kern="1200" cap="none" spc="0" normalizeH="0" baseline="0" noProof="0" dirty="0">
              <a:ln>
                <a:noFill/>
              </a:ln>
              <a:solidFill>
                <a:schemeClr val="tx1"/>
              </a:solidFill>
              <a:effectLst/>
              <a:uLnTx/>
              <a:uFillTx/>
              <a:latin typeface="Arial Black" charset="0"/>
              <a:ea typeface="Arial Black" charset="0"/>
              <a:cs typeface="Arial Black" charset="0"/>
            </a:endParaRPr>
          </a:p>
        </p:txBody>
      </p:sp>
      <p:sp>
        <p:nvSpPr>
          <p:cNvPr id="20" name="Rechteck 19"/>
          <p:cNvSpPr/>
          <p:nvPr/>
        </p:nvSpPr>
        <p:spPr>
          <a:xfrm>
            <a:off x="1475656" y="980728"/>
            <a:ext cx="5832648" cy="3816424"/>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Picture 2">
            <a:hlinkClick r:id="rId3" action="ppaction://hlinksldjump"/>
          </p:cNvPr>
          <p:cNvPicPr>
            <a:picLocks noChangeAspect="1" noChangeArrowheads="1"/>
          </p:cNvPicPr>
          <p:nvPr/>
        </p:nvPicPr>
        <p:blipFill>
          <a:blip r:embed="rId4" cstate="print"/>
          <a:srcRect/>
          <a:stretch>
            <a:fillRect/>
          </a:stretch>
        </p:blipFill>
        <p:spPr bwMode="auto">
          <a:xfrm>
            <a:off x="8172400" y="4293096"/>
            <a:ext cx="467544" cy="467544"/>
          </a:xfrm>
          <a:prstGeom prst="rect">
            <a:avLst/>
          </a:prstGeom>
          <a:noFill/>
          <a:ln w="9525">
            <a:noFill/>
            <a:miter lim="800000"/>
            <a:headEnd/>
            <a:tailEnd/>
          </a:ln>
        </p:spPr>
      </p:pic>
      <p:pic>
        <p:nvPicPr>
          <p:cNvPr id="10" name="Picture 3">
            <a:hlinkClick r:id="rId5" action="ppaction://hlinksldjump"/>
          </p:cNvPr>
          <p:cNvPicPr>
            <a:picLocks noChangeAspect="1" noChangeArrowheads="1"/>
          </p:cNvPicPr>
          <p:nvPr/>
        </p:nvPicPr>
        <p:blipFill>
          <a:blip r:embed="rId6" cstate="print"/>
          <a:srcRect/>
          <a:stretch>
            <a:fillRect/>
          </a:stretch>
        </p:blipFill>
        <p:spPr bwMode="auto">
          <a:xfrm>
            <a:off x="7672538" y="4305343"/>
            <a:ext cx="464456" cy="468966"/>
          </a:xfrm>
          <a:prstGeom prst="rect">
            <a:avLst/>
          </a:prstGeom>
          <a:noFill/>
          <a:ln w="9525">
            <a:noFill/>
            <a:miter lim="800000"/>
            <a:headEnd/>
            <a:tailEnd/>
          </a:ln>
        </p:spPr>
      </p:pic>
      <p:sp>
        <p:nvSpPr>
          <p:cNvPr id="12" name="Textplatzhalter 9"/>
          <p:cNvSpPr>
            <a:spLocks noGrp="1"/>
          </p:cNvSpPr>
          <p:nvPr>
            <p:ph type="body" sz="quarter" idx="4294967295"/>
          </p:nvPr>
        </p:nvSpPr>
        <p:spPr>
          <a:xfrm>
            <a:off x="539552" y="5012283"/>
            <a:ext cx="5688013" cy="288925"/>
          </a:xfrm>
          <a:prstGeom prst="rect">
            <a:avLst/>
          </a:prstGeom>
        </p:spPr>
        <p:txBody>
          <a:bodyPr/>
          <a:lstStyle/>
          <a:p>
            <a:pPr eaLnBrk="0" hangingPunct="0">
              <a:buNone/>
              <a:defRPr/>
            </a:pPr>
            <a:r>
              <a:rPr lang="de-DE" sz="1400" b="1" kern="0" dirty="0">
                <a:latin typeface="Arial Black" pitchFamily="34" charset="0"/>
                <a:cs typeface="Arial" pitchFamily="34" charset="0"/>
              </a:rPr>
              <a:t>Smart, sparsam, umweltbewusst</a:t>
            </a:r>
          </a:p>
        </p:txBody>
      </p:sp>
      <p:sp>
        <p:nvSpPr>
          <p:cNvPr id="21" name="Textfeld 20"/>
          <p:cNvSpPr txBox="1"/>
          <p:nvPr/>
        </p:nvSpPr>
        <p:spPr>
          <a:xfrm>
            <a:off x="6069398" y="4631040"/>
            <a:ext cx="1164101" cy="184666"/>
          </a:xfrm>
          <a:prstGeom prst="rect">
            <a:avLst/>
          </a:prstGeom>
          <a:noFill/>
        </p:spPr>
        <p:txBody>
          <a:bodyPr wrap="none" rtlCol="0">
            <a:spAutoFit/>
          </a:bodyPr>
          <a:lstStyle/>
          <a:p>
            <a:r>
              <a:rPr lang="de-DE" sz="600" dirty="0">
                <a:solidFill>
                  <a:schemeClr val="tx1">
                    <a:lumMod val="65000"/>
                    <a:lumOff val="35000"/>
                  </a:schemeClr>
                </a:solidFill>
                <a:latin typeface="Arial" pitchFamily="34" charset="0"/>
                <a:cs typeface="Arial" pitchFamily="34" charset="0"/>
              </a:rPr>
              <a:t>Foto: </a:t>
            </a:r>
            <a:r>
              <a:rPr lang="de-DE" sz="600" dirty="0" err="1">
                <a:solidFill>
                  <a:schemeClr val="tx1">
                    <a:lumMod val="65000"/>
                    <a:lumOff val="35000"/>
                  </a:schemeClr>
                </a:solidFill>
                <a:latin typeface="Arial" pitchFamily="34" charset="0"/>
                <a:cs typeface="Arial" pitchFamily="34" charset="0"/>
              </a:rPr>
              <a:t>ArGe</a:t>
            </a:r>
            <a:r>
              <a:rPr lang="de-DE" sz="600" dirty="0">
                <a:solidFill>
                  <a:schemeClr val="tx1">
                    <a:lumMod val="65000"/>
                    <a:lumOff val="35000"/>
                  </a:schemeClr>
                </a:solidFill>
                <a:latin typeface="Arial" pitchFamily="34" charset="0"/>
                <a:cs typeface="Arial" pitchFamily="34" charset="0"/>
              </a:rPr>
              <a:t> </a:t>
            </a:r>
            <a:r>
              <a:rPr lang="de-DE" sz="600" dirty="0" smtClean="0">
                <a:solidFill>
                  <a:schemeClr val="tx1">
                    <a:lumMod val="65000"/>
                    <a:lumOff val="35000"/>
                  </a:schemeClr>
                </a:solidFill>
                <a:latin typeface="Arial" pitchFamily="34" charset="0"/>
                <a:cs typeface="Arial" pitchFamily="34" charset="0"/>
              </a:rPr>
              <a:t>Medien im ZVEH</a:t>
            </a:r>
            <a:endParaRPr lang="de-DE" sz="600" dirty="0">
              <a:solidFill>
                <a:schemeClr val="tx1">
                  <a:lumMod val="65000"/>
                  <a:lumOff val="35000"/>
                </a:schemeClr>
              </a:solidFill>
              <a:latin typeface="Arial" pitchFamily="34" charset="0"/>
              <a:cs typeface="Arial" pitchFamily="34" charset="0"/>
            </a:endParaRPr>
          </a:p>
        </p:txBody>
      </p:sp>
      <p:pic>
        <p:nvPicPr>
          <p:cNvPr id="22" name="Grafik 21" descr="151102-IT-GEWERBE-3838-606x404.jpg"/>
          <p:cNvPicPr>
            <a:picLocks noChangeAspect="1"/>
          </p:cNvPicPr>
          <p:nvPr/>
        </p:nvPicPr>
        <p:blipFill>
          <a:blip r:embed="rId7" cstate="print"/>
          <a:stretch>
            <a:fillRect/>
          </a:stretch>
        </p:blipFill>
        <p:spPr>
          <a:xfrm>
            <a:off x="1403648" y="836712"/>
            <a:ext cx="5761671" cy="3827508"/>
          </a:xfrm>
          <a:prstGeom prst="rect">
            <a:avLst/>
          </a:prstGeom>
        </p:spPr>
      </p:pic>
    </p:spTree>
    <p:extLst>
      <p:ext uri="{BB962C8B-B14F-4D97-AF65-F5344CB8AC3E}">
        <p14:creationId xmlns="" xmlns:p14="http://schemas.microsoft.com/office/powerpoint/2010/main" val="488848101"/>
      </p:ext>
    </p:extLst>
  </p:cSld>
  <p:clrMapOvr>
    <a:masterClrMapping/>
  </p:clrMapOvr>
  <p:transition spd="slow" advClick="0" advTm="7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0" y="1268760"/>
            <a:ext cx="9144000" cy="32403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platzhalter 9"/>
          <p:cNvSpPr>
            <a:spLocks noGrp="1"/>
          </p:cNvSpPr>
          <p:nvPr>
            <p:ph type="body" sz="quarter" idx="27"/>
          </p:nvPr>
        </p:nvSpPr>
        <p:spPr>
          <a:xfrm>
            <a:off x="539552" y="5012283"/>
            <a:ext cx="8280920" cy="288925"/>
          </a:xfrm>
        </p:spPr>
        <p:txBody>
          <a:bodyPr/>
          <a:lstStyle/>
          <a:p>
            <a:pPr eaLnBrk="0" hangingPunct="0">
              <a:defRPr/>
            </a:pPr>
            <a:r>
              <a:rPr lang="de-DE" b="1" kern="0" dirty="0">
                <a:cs typeface="Arial" pitchFamily="34" charset="0"/>
              </a:rPr>
              <a:t>Deine Zukunft als Elektroniker/-in, Fachrichtung Energie- und Gebäudetechnik</a:t>
            </a:r>
          </a:p>
        </p:txBody>
      </p:sp>
      <p:sp>
        <p:nvSpPr>
          <p:cNvPr id="10" name="Rechteck 9"/>
          <p:cNvSpPr/>
          <p:nvPr/>
        </p:nvSpPr>
        <p:spPr>
          <a:xfrm>
            <a:off x="539552" y="1412776"/>
            <a:ext cx="1872208" cy="2880320"/>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platzhalter 3"/>
          <p:cNvSpPr txBox="1">
            <a:spLocks/>
          </p:cNvSpPr>
          <p:nvPr/>
        </p:nvSpPr>
        <p:spPr>
          <a:xfrm>
            <a:off x="611560" y="1628800"/>
            <a:ext cx="3024336" cy="432048"/>
          </a:xfrm>
          <a:prstGeom prst="rect">
            <a:avLst/>
          </a:prstGeo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e-DE" sz="1200" b="1" i="0" u="none" strike="noStrike" kern="1200" cap="none" spc="0" normalizeH="0" baseline="0" noProof="0" dirty="0">
                <a:ln>
                  <a:noFill/>
                </a:ln>
                <a:solidFill>
                  <a:srgbClr val="FF4542"/>
                </a:solidFill>
                <a:effectLst/>
                <a:uLnTx/>
                <a:uFillTx/>
                <a:latin typeface="Arial Black" charset="0"/>
                <a:ea typeface="Arial Black" charset="0"/>
                <a:cs typeface="Arial Black" charset="0"/>
              </a:rPr>
              <a:t>Die Power-Worker</a:t>
            </a:r>
          </a:p>
        </p:txBody>
      </p:sp>
      <p:sp>
        <p:nvSpPr>
          <p:cNvPr id="12" name="Textplatzhalter 4"/>
          <p:cNvSpPr>
            <a:spLocks noGrp="1"/>
          </p:cNvSpPr>
          <p:nvPr>
            <p:ph type="body" sz="quarter" idx="4294967295"/>
          </p:nvPr>
        </p:nvSpPr>
        <p:spPr>
          <a:xfrm>
            <a:off x="611560" y="2204864"/>
            <a:ext cx="4320033" cy="360040"/>
          </a:xfrm>
          <a:prstGeom prst="rect">
            <a:avLst/>
          </a:prstGeom>
        </p:spPr>
        <p:txBody>
          <a:bodyPr/>
          <a:lstStyle/>
          <a:p>
            <a:pPr>
              <a:buNone/>
            </a:pPr>
            <a:r>
              <a:rPr lang="de-DE" sz="1200" dirty="0"/>
              <a:t>Ausbildung als</a:t>
            </a:r>
          </a:p>
          <a:p>
            <a:pPr>
              <a:buNone/>
            </a:pPr>
            <a:r>
              <a:rPr lang="de-DE" sz="1200" dirty="0"/>
              <a:t>Elektroniker/-in</a:t>
            </a:r>
          </a:p>
        </p:txBody>
      </p:sp>
      <p:sp>
        <p:nvSpPr>
          <p:cNvPr id="14" name="Textplatzhalter 3"/>
          <p:cNvSpPr>
            <a:spLocks noGrp="1"/>
          </p:cNvSpPr>
          <p:nvPr>
            <p:ph type="body" sz="quarter" idx="4294967295"/>
          </p:nvPr>
        </p:nvSpPr>
        <p:spPr>
          <a:xfrm>
            <a:off x="611560" y="2852936"/>
            <a:ext cx="2448272" cy="1080120"/>
          </a:xfrm>
          <a:prstGeom prst="rect">
            <a:avLst/>
          </a:prstGeom>
        </p:spPr>
        <p:txBody>
          <a:bodyPr/>
          <a:lstStyle/>
          <a:p>
            <a:pPr marL="0" indent="0">
              <a:buNone/>
            </a:pPr>
            <a:r>
              <a:rPr lang="de-DE" sz="1200" dirty="0">
                <a:latin typeface="Arial Black" pitchFamily="34" charset="0"/>
              </a:rPr>
              <a:t>FACHRICHTUNG: </a:t>
            </a:r>
          </a:p>
          <a:p>
            <a:pPr marL="0" indent="0">
              <a:buNone/>
            </a:pPr>
            <a:r>
              <a:rPr lang="de-DE" sz="1200" dirty="0">
                <a:latin typeface="Arial Black" pitchFamily="34" charset="0"/>
              </a:rPr>
              <a:t>ENERGIE- UND </a:t>
            </a:r>
          </a:p>
          <a:p>
            <a:pPr marL="0" indent="0">
              <a:buNone/>
            </a:pPr>
            <a:r>
              <a:rPr lang="de-DE" sz="1200" dirty="0">
                <a:latin typeface="Arial Black" pitchFamily="34" charset="0"/>
              </a:rPr>
              <a:t>GEBÄUDETECHNIK</a:t>
            </a:r>
          </a:p>
        </p:txBody>
      </p:sp>
      <p:pic>
        <p:nvPicPr>
          <p:cNvPr id="2052" name="Picture 4"/>
          <p:cNvPicPr>
            <a:picLocks noChangeAspect="1" noChangeArrowheads="1"/>
          </p:cNvPicPr>
          <p:nvPr/>
        </p:nvPicPr>
        <p:blipFill>
          <a:blip r:embed="rId3" cstate="print"/>
          <a:srcRect/>
          <a:stretch>
            <a:fillRect/>
          </a:stretch>
        </p:blipFill>
        <p:spPr bwMode="auto">
          <a:xfrm>
            <a:off x="2699792" y="1484784"/>
            <a:ext cx="979309" cy="720080"/>
          </a:xfrm>
          <a:prstGeom prst="rect">
            <a:avLst/>
          </a:prstGeom>
          <a:noFill/>
          <a:ln w="9525">
            <a:noFill/>
            <a:miter lim="800000"/>
            <a:headEnd/>
            <a:tailEnd/>
          </a:ln>
        </p:spPr>
      </p:pic>
      <p:pic>
        <p:nvPicPr>
          <p:cNvPr id="2056" name="Picture 8"/>
          <p:cNvPicPr>
            <a:picLocks noChangeAspect="1" noChangeArrowheads="1"/>
          </p:cNvPicPr>
          <p:nvPr/>
        </p:nvPicPr>
        <p:blipFill>
          <a:blip r:embed="rId4" cstate="print"/>
          <a:srcRect/>
          <a:stretch>
            <a:fillRect/>
          </a:stretch>
        </p:blipFill>
        <p:spPr bwMode="auto">
          <a:xfrm>
            <a:off x="4499992" y="1484784"/>
            <a:ext cx="950731" cy="720080"/>
          </a:xfrm>
          <a:prstGeom prst="rect">
            <a:avLst/>
          </a:prstGeom>
          <a:noFill/>
          <a:ln w="9525">
            <a:noFill/>
            <a:miter lim="800000"/>
            <a:headEnd/>
            <a:tailEnd/>
          </a:ln>
        </p:spPr>
      </p:pic>
      <p:pic>
        <p:nvPicPr>
          <p:cNvPr id="2059" name="Picture 11"/>
          <p:cNvPicPr>
            <a:picLocks noChangeAspect="1" noChangeArrowheads="1"/>
          </p:cNvPicPr>
          <p:nvPr/>
        </p:nvPicPr>
        <p:blipFill>
          <a:blip r:embed="rId5" cstate="print"/>
          <a:srcRect/>
          <a:stretch>
            <a:fillRect/>
          </a:stretch>
        </p:blipFill>
        <p:spPr bwMode="auto">
          <a:xfrm>
            <a:off x="5796136" y="1484784"/>
            <a:ext cx="996111" cy="720080"/>
          </a:xfrm>
          <a:prstGeom prst="rect">
            <a:avLst/>
          </a:prstGeom>
          <a:noFill/>
          <a:ln w="9525">
            <a:noFill/>
            <a:miter lim="800000"/>
            <a:headEnd/>
            <a:tailEnd/>
          </a:ln>
        </p:spPr>
      </p:pic>
      <p:pic>
        <p:nvPicPr>
          <p:cNvPr id="2062" name="Picture 14"/>
          <p:cNvPicPr>
            <a:picLocks noChangeAspect="1" noChangeArrowheads="1"/>
          </p:cNvPicPr>
          <p:nvPr/>
        </p:nvPicPr>
        <p:blipFill>
          <a:blip r:embed="rId6" cstate="print"/>
          <a:srcRect/>
          <a:stretch>
            <a:fillRect/>
          </a:stretch>
        </p:blipFill>
        <p:spPr bwMode="auto">
          <a:xfrm>
            <a:off x="7349063" y="1484784"/>
            <a:ext cx="1039361" cy="720080"/>
          </a:xfrm>
          <a:prstGeom prst="rect">
            <a:avLst/>
          </a:prstGeom>
          <a:noFill/>
          <a:ln w="9525">
            <a:noFill/>
            <a:miter lim="800000"/>
            <a:headEnd/>
            <a:tailEnd/>
          </a:ln>
        </p:spPr>
      </p:pic>
      <p:pic>
        <p:nvPicPr>
          <p:cNvPr id="2063" name="Picture 15"/>
          <p:cNvPicPr>
            <a:picLocks noChangeAspect="1" noChangeArrowheads="1"/>
          </p:cNvPicPr>
          <p:nvPr/>
        </p:nvPicPr>
        <p:blipFill>
          <a:blip r:embed="rId7" cstate="print"/>
          <a:srcRect/>
          <a:stretch>
            <a:fillRect/>
          </a:stretch>
        </p:blipFill>
        <p:spPr bwMode="auto">
          <a:xfrm>
            <a:off x="7308305" y="2492897"/>
            <a:ext cx="1064052" cy="864096"/>
          </a:xfrm>
          <a:prstGeom prst="rect">
            <a:avLst/>
          </a:prstGeom>
          <a:noFill/>
          <a:ln w="9525">
            <a:noFill/>
            <a:miter lim="800000"/>
            <a:headEnd/>
            <a:tailEnd/>
          </a:ln>
        </p:spPr>
      </p:pic>
      <p:cxnSp>
        <p:nvCxnSpPr>
          <p:cNvPr id="33" name="Gerade Verbindung 32"/>
          <p:cNvCxnSpPr/>
          <p:nvPr/>
        </p:nvCxnSpPr>
        <p:spPr>
          <a:xfrm>
            <a:off x="2411760" y="2636912"/>
            <a:ext cx="288032" cy="0"/>
          </a:xfrm>
          <a:prstGeom prst="line">
            <a:avLst/>
          </a:prstGeom>
          <a:ln w="19050">
            <a:solidFill>
              <a:srgbClr val="FF4542"/>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a:endCxn id="2056" idx="1"/>
          </p:cNvCxnSpPr>
          <p:nvPr/>
        </p:nvCxnSpPr>
        <p:spPr>
          <a:xfrm>
            <a:off x="3635896" y="1844824"/>
            <a:ext cx="864096" cy="0"/>
          </a:xfrm>
          <a:prstGeom prst="line">
            <a:avLst/>
          </a:prstGeom>
          <a:ln w="19050">
            <a:solidFill>
              <a:srgbClr val="FF4542"/>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a:endCxn id="2059" idx="1"/>
          </p:cNvCxnSpPr>
          <p:nvPr/>
        </p:nvCxnSpPr>
        <p:spPr>
          <a:xfrm>
            <a:off x="5436096" y="1844824"/>
            <a:ext cx="360040" cy="0"/>
          </a:xfrm>
          <a:prstGeom prst="line">
            <a:avLst/>
          </a:prstGeom>
          <a:ln w="19050">
            <a:solidFill>
              <a:srgbClr val="FF4542"/>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a:endCxn id="2062" idx="1"/>
          </p:cNvCxnSpPr>
          <p:nvPr/>
        </p:nvCxnSpPr>
        <p:spPr>
          <a:xfrm>
            <a:off x="6804248" y="1844824"/>
            <a:ext cx="544815" cy="0"/>
          </a:xfrm>
          <a:prstGeom prst="line">
            <a:avLst/>
          </a:prstGeom>
          <a:ln w="19050">
            <a:solidFill>
              <a:srgbClr val="FF4542"/>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p:nvCxnSpPr>
        <p:spPr>
          <a:xfrm>
            <a:off x="3635896" y="3284984"/>
            <a:ext cx="864096" cy="0"/>
          </a:xfrm>
          <a:prstGeom prst="line">
            <a:avLst/>
          </a:prstGeom>
          <a:ln w="19050">
            <a:solidFill>
              <a:srgbClr val="FF4542"/>
            </a:solidFill>
          </a:ln>
        </p:spPr>
        <p:style>
          <a:lnRef idx="1">
            <a:schemeClr val="accent1"/>
          </a:lnRef>
          <a:fillRef idx="0">
            <a:schemeClr val="accent1"/>
          </a:fillRef>
          <a:effectRef idx="0">
            <a:schemeClr val="accent1"/>
          </a:effectRef>
          <a:fontRef idx="minor">
            <a:schemeClr val="tx1"/>
          </a:fontRef>
        </p:style>
      </p:cxnSp>
      <p:pic>
        <p:nvPicPr>
          <p:cNvPr id="2057" name="Picture 9"/>
          <p:cNvPicPr>
            <a:picLocks noChangeAspect="1" noChangeArrowheads="1"/>
          </p:cNvPicPr>
          <p:nvPr/>
        </p:nvPicPr>
        <p:blipFill>
          <a:blip r:embed="rId8" cstate="print"/>
          <a:srcRect/>
          <a:stretch>
            <a:fillRect/>
          </a:stretch>
        </p:blipFill>
        <p:spPr bwMode="auto">
          <a:xfrm>
            <a:off x="4427984" y="2924944"/>
            <a:ext cx="936104" cy="682340"/>
          </a:xfrm>
          <a:prstGeom prst="rect">
            <a:avLst/>
          </a:prstGeom>
          <a:noFill/>
          <a:ln w="9525">
            <a:noFill/>
            <a:miter lim="800000"/>
            <a:headEnd/>
            <a:tailEnd/>
          </a:ln>
        </p:spPr>
      </p:pic>
      <p:cxnSp>
        <p:nvCxnSpPr>
          <p:cNvPr id="50" name="Gerade Verbindung 49"/>
          <p:cNvCxnSpPr/>
          <p:nvPr/>
        </p:nvCxnSpPr>
        <p:spPr>
          <a:xfrm>
            <a:off x="3635896" y="4077072"/>
            <a:ext cx="864096" cy="0"/>
          </a:xfrm>
          <a:prstGeom prst="line">
            <a:avLst/>
          </a:prstGeom>
          <a:ln w="19050">
            <a:solidFill>
              <a:srgbClr val="FF4542"/>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p:nvCxnSpPr>
        <p:spPr>
          <a:xfrm>
            <a:off x="5364088" y="4077072"/>
            <a:ext cx="360040" cy="0"/>
          </a:xfrm>
          <a:prstGeom prst="line">
            <a:avLst/>
          </a:prstGeom>
          <a:ln w="19050">
            <a:solidFill>
              <a:srgbClr val="FF4542"/>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p:nvCxnSpPr>
        <p:spPr>
          <a:xfrm>
            <a:off x="6732240" y="2924944"/>
            <a:ext cx="544815" cy="0"/>
          </a:xfrm>
          <a:prstGeom prst="line">
            <a:avLst/>
          </a:prstGeom>
          <a:ln w="19050">
            <a:solidFill>
              <a:srgbClr val="FF4542"/>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p:nvCxnSpPr>
        <p:spPr>
          <a:xfrm>
            <a:off x="2627784" y="2780928"/>
            <a:ext cx="0" cy="1224136"/>
          </a:xfrm>
          <a:prstGeom prst="line">
            <a:avLst/>
          </a:prstGeom>
          <a:ln w="19050">
            <a:solidFill>
              <a:srgbClr val="FF4542"/>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p:nvCxnSpPr>
        <p:spPr>
          <a:xfrm>
            <a:off x="2627784" y="2780928"/>
            <a:ext cx="288032" cy="0"/>
          </a:xfrm>
          <a:prstGeom prst="line">
            <a:avLst/>
          </a:prstGeom>
          <a:ln w="19050">
            <a:solidFill>
              <a:srgbClr val="FF4542"/>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p:nvCxnSpPr>
        <p:spPr>
          <a:xfrm>
            <a:off x="2627784" y="2780845"/>
            <a:ext cx="288032" cy="0"/>
          </a:xfrm>
          <a:prstGeom prst="line">
            <a:avLst/>
          </a:prstGeom>
          <a:ln w="19050">
            <a:solidFill>
              <a:srgbClr val="FF4542"/>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p:nvCxnSpPr>
        <p:spPr>
          <a:xfrm>
            <a:off x="2627784" y="4005064"/>
            <a:ext cx="288032" cy="0"/>
          </a:xfrm>
          <a:prstGeom prst="line">
            <a:avLst/>
          </a:prstGeom>
          <a:ln w="19050">
            <a:solidFill>
              <a:srgbClr val="FF4542"/>
            </a:solidFill>
          </a:ln>
        </p:spPr>
        <p:style>
          <a:lnRef idx="1">
            <a:schemeClr val="accent1"/>
          </a:lnRef>
          <a:fillRef idx="0">
            <a:schemeClr val="accent1"/>
          </a:fillRef>
          <a:effectRef idx="0">
            <a:schemeClr val="accent1"/>
          </a:effectRef>
          <a:fontRef idx="minor">
            <a:schemeClr val="tx1"/>
          </a:fontRef>
        </p:style>
      </p:cxnSp>
      <p:pic>
        <p:nvPicPr>
          <p:cNvPr id="2053" name="Picture 5"/>
          <p:cNvPicPr>
            <a:picLocks noChangeAspect="1" noChangeArrowheads="1"/>
          </p:cNvPicPr>
          <p:nvPr/>
        </p:nvPicPr>
        <p:blipFill>
          <a:blip r:embed="rId9" cstate="print"/>
          <a:srcRect/>
          <a:stretch>
            <a:fillRect/>
          </a:stretch>
        </p:blipFill>
        <p:spPr bwMode="auto">
          <a:xfrm>
            <a:off x="2699792" y="2276872"/>
            <a:ext cx="1008112" cy="657465"/>
          </a:xfrm>
          <a:prstGeom prst="rect">
            <a:avLst/>
          </a:prstGeom>
          <a:noFill/>
          <a:ln w="9525">
            <a:noFill/>
            <a:miter lim="800000"/>
            <a:headEnd/>
            <a:tailEnd/>
          </a:ln>
        </p:spPr>
      </p:pic>
      <p:cxnSp>
        <p:nvCxnSpPr>
          <p:cNvPr id="63" name="Gerade Verbindung 62"/>
          <p:cNvCxnSpPr/>
          <p:nvPr/>
        </p:nvCxnSpPr>
        <p:spPr>
          <a:xfrm>
            <a:off x="3059832" y="2924944"/>
            <a:ext cx="0" cy="1224136"/>
          </a:xfrm>
          <a:prstGeom prst="line">
            <a:avLst/>
          </a:prstGeom>
          <a:ln w="19050">
            <a:solidFill>
              <a:srgbClr val="FF4542"/>
            </a:solidFill>
          </a:ln>
        </p:spPr>
        <p:style>
          <a:lnRef idx="1">
            <a:schemeClr val="accent1"/>
          </a:lnRef>
          <a:fillRef idx="0">
            <a:schemeClr val="accent1"/>
          </a:fillRef>
          <a:effectRef idx="0">
            <a:schemeClr val="accent1"/>
          </a:effectRef>
          <a:fontRef idx="minor">
            <a:schemeClr val="tx1"/>
          </a:fontRef>
        </p:style>
      </p:cxnSp>
      <p:pic>
        <p:nvPicPr>
          <p:cNvPr id="2054" name="Picture 6"/>
          <p:cNvPicPr>
            <a:picLocks noChangeAspect="1" noChangeArrowheads="1"/>
          </p:cNvPicPr>
          <p:nvPr/>
        </p:nvPicPr>
        <p:blipFill>
          <a:blip r:embed="rId10" cstate="print"/>
          <a:srcRect/>
          <a:stretch>
            <a:fillRect/>
          </a:stretch>
        </p:blipFill>
        <p:spPr bwMode="auto">
          <a:xfrm>
            <a:off x="2699792" y="2996952"/>
            <a:ext cx="966216" cy="648072"/>
          </a:xfrm>
          <a:prstGeom prst="rect">
            <a:avLst/>
          </a:prstGeom>
          <a:noFill/>
          <a:ln w="9525">
            <a:noFill/>
            <a:miter lim="800000"/>
            <a:headEnd/>
            <a:tailEnd/>
          </a:ln>
        </p:spPr>
      </p:pic>
      <p:pic>
        <p:nvPicPr>
          <p:cNvPr id="2055" name="Picture 7"/>
          <p:cNvPicPr>
            <a:picLocks noChangeAspect="1" noChangeArrowheads="1"/>
          </p:cNvPicPr>
          <p:nvPr/>
        </p:nvPicPr>
        <p:blipFill>
          <a:blip r:embed="rId11" cstate="print"/>
          <a:srcRect/>
          <a:stretch>
            <a:fillRect/>
          </a:stretch>
        </p:blipFill>
        <p:spPr bwMode="auto">
          <a:xfrm>
            <a:off x="2677808" y="3789039"/>
            <a:ext cx="958088" cy="576065"/>
          </a:xfrm>
          <a:prstGeom prst="rect">
            <a:avLst/>
          </a:prstGeom>
          <a:noFill/>
          <a:ln w="9525">
            <a:noFill/>
            <a:miter lim="800000"/>
            <a:headEnd/>
            <a:tailEnd/>
          </a:ln>
        </p:spPr>
      </p:pic>
      <p:cxnSp>
        <p:nvCxnSpPr>
          <p:cNvPr id="35" name="Gerade Verbindung 34"/>
          <p:cNvCxnSpPr/>
          <p:nvPr/>
        </p:nvCxnSpPr>
        <p:spPr>
          <a:xfrm>
            <a:off x="7020272" y="1412776"/>
            <a:ext cx="0" cy="2664296"/>
          </a:xfrm>
          <a:prstGeom prst="line">
            <a:avLst/>
          </a:prstGeom>
          <a:ln w="19050">
            <a:solidFill>
              <a:srgbClr val="FF4542"/>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p:nvCxnSpPr>
        <p:spPr>
          <a:xfrm>
            <a:off x="5652120" y="1412776"/>
            <a:ext cx="1368152" cy="0"/>
          </a:xfrm>
          <a:prstGeom prst="line">
            <a:avLst/>
          </a:prstGeom>
          <a:ln w="19050">
            <a:solidFill>
              <a:srgbClr val="FF4542"/>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a:off x="5652120" y="1412776"/>
            <a:ext cx="0" cy="2520280"/>
          </a:xfrm>
          <a:prstGeom prst="line">
            <a:avLst/>
          </a:prstGeom>
          <a:ln w="19050">
            <a:solidFill>
              <a:srgbClr val="FF4542"/>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p:nvCxnSpPr>
        <p:spPr>
          <a:xfrm>
            <a:off x="5292080" y="3933056"/>
            <a:ext cx="360040" cy="0"/>
          </a:xfrm>
          <a:prstGeom prst="line">
            <a:avLst/>
          </a:prstGeom>
          <a:ln w="19050">
            <a:solidFill>
              <a:srgbClr val="FF4542"/>
            </a:solidFill>
          </a:ln>
        </p:spPr>
        <p:style>
          <a:lnRef idx="1">
            <a:schemeClr val="accent1"/>
          </a:lnRef>
          <a:fillRef idx="0">
            <a:schemeClr val="accent1"/>
          </a:fillRef>
          <a:effectRef idx="0">
            <a:schemeClr val="accent1"/>
          </a:effectRef>
          <a:fontRef idx="minor">
            <a:schemeClr val="tx1"/>
          </a:fontRef>
        </p:style>
      </p:cxnSp>
      <p:pic>
        <p:nvPicPr>
          <p:cNvPr id="2058" name="Picture 10"/>
          <p:cNvPicPr>
            <a:picLocks noChangeAspect="1" noChangeArrowheads="1"/>
          </p:cNvPicPr>
          <p:nvPr/>
        </p:nvPicPr>
        <p:blipFill>
          <a:blip r:embed="rId12" cstate="print"/>
          <a:srcRect/>
          <a:stretch>
            <a:fillRect/>
          </a:stretch>
        </p:blipFill>
        <p:spPr bwMode="auto">
          <a:xfrm>
            <a:off x="4427984" y="3861048"/>
            <a:ext cx="936104" cy="525132"/>
          </a:xfrm>
          <a:prstGeom prst="rect">
            <a:avLst/>
          </a:prstGeom>
          <a:noFill/>
          <a:ln w="9525">
            <a:noFill/>
            <a:miter lim="800000"/>
            <a:headEnd/>
            <a:tailEnd/>
          </a:ln>
        </p:spPr>
      </p:pic>
      <p:cxnSp>
        <p:nvCxnSpPr>
          <p:cNvPr id="43" name="Gerade Verbindung 42"/>
          <p:cNvCxnSpPr/>
          <p:nvPr/>
        </p:nvCxnSpPr>
        <p:spPr>
          <a:xfrm>
            <a:off x="6660232" y="4077072"/>
            <a:ext cx="360040" cy="0"/>
          </a:xfrm>
          <a:prstGeom prst="line">
            <a:avLst/>
          </a:prstGeom>
          <a:ln w="19050">
            <a:solidFill>
              <a:srgbClr val="FF4542"/>
            </a:solidFill>
          </a:ln>
        </p:spPr>
        <p:style>
          <a:lnRef idx="1">
            <a:schemeClr val="accent1"/>
          </a:lnRef>
          <a:fillRef idx="0">
            <a:schemeClr val="accent1"/>
          </a:fillRef>
          <a:effectRef idx="0">
            <a:schemeClr val="accent1"/>
          </a:effectRef>
          <a:fontRef idx="minor">
            <a:schemeClr val="tx1"/>
          </a:fontRef>
        </p:style>
      </p:cxnSp>
      <p:pic>
        <p:nvPicPr>
          <p:cNvPr id="2061" name="Picture 13"/>
          <p:cNvPicPr>
            <a:picLocks noChangeAspect="1" noChangeArrowheads="1"/>
          </p:cNvPicPr>
          <p:nvPr/>
        </p:nvPicPr>
        <p:blipFill>
          <a:blip r:embed="rId13" cstate="print"/>
          <a:srcRect/>
          <a:stretch>
            <a:fillRect/>
          </a:stretch>
        </p:blipFill>
        <p:spPr bwMode="auto">
          <a:xfrm>
            <a:off x="5724128" y="3861048"/>
            <a:ext cx="1027498" cy="504056"/>
          </a:xfrm>
          <a:prstGeom prst="rect">
            <a:avLst/>
          </a:prstGeom>
          <a:noFill/>
          <a:ln w="9525">
            <a:noFill/>
            <a:miter lim="800000"/>
            <a:headEnd/>
            <a:tailEnd/>
          </a:ln>
        </p:spPr>
      </p:pic>
      <p:cxnSp>
        <p:nvCxnSpPr>
          <p:cNvPr id="49" name="Gerade Verbindung 48"/>
          <p:cNvCxnSpPr/>
          <p:nvPr/>
        </p:nvCxnSpPr>
        <p:spPr>
          <a:xfrm>
            <a:off x="5364088" y="3068960"/>
            <a:ext cx="288032" cy="0"/>
          </a:xfrm>
          <a:prstGeom prst="line">
            <a:avLst/>
          </a:prstGeom>
          <a:ln w="19050">
            <a:solidFill>
              <a:srgbClr val="FF4542"/>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p:nvCxnSpPr>
        <p:spPr>
          <a:xfrm>
            <a:off x="5652120" y="2780928"/>
            <a:ext cx="184775" cy="0"/>
          </a:xfrm>
          <a:prstGeom prst="line">
            <a:avLst/>
          </a:prstGeom>
          <a:ln w="19050">
            <a:solidFill>
              <a:srgbClr val="FF4542"/>
            </a:solidFill>
          </a:ln>
        </p:spPr>
        <p:style>
          <a:lnRef idx="1">
            <a:schemeClr val="accent1"/>
          </a:lnRef>
          <a:fillRef idx="0">
            <a:schemeClr val="accent1"/>
          </a:fillRef>
          <a:effectRef idx="0">
            <a:schemeClr val="accent1"/>
          </a:effectRef>
          <a:fontRef idx="minor">
            <a:schemeClr val="tx1"/>
          </a:fontRef>
        </p:style>
      </p:cxnSp>
      <p:pic>
        <p:nvPicPr>
          <p:cNvPr id="2060" name="Picture 12"/>
          <p:cNvPicPr>
            <a:picLocks noChangeAspect="1" noChangeArrowheads="1"/>
          </p:cNvPicPr>
          <p:nvPr/>
        </p:nvPicPr>
        <p:blipFill>
          <a:blip r:embed="rId14" cstate="print"/>
          <a:srcRect/>
          <a:stretch>
            <a:fillRect/>
          </a:stretch>
        </p:blipFill>
        <p:spPr bwMode="auto">
          <a:xfrm>
            <a:off x="5796136" y="2492896"/>
            <a:ext cx="959507" cy="936104"/>
          </a:xfrm>
          <a:prstGeom prst="rect">
            <a:avLst/>
          </a:prstGeom>
          <a:noFill/>
          <a:ln w="9525">
            <a:noFill/>
            <a:miter lim="800000"/>
            <a:headEnd/>
            <a:tailEnd/>
          </a:ln>
        </p:spPr>
      </p:pic>
      <p:cxnSp>
        <p:nvCxnSpPr>
          <p:cNvPr id="57" name="Gerade Verbindung 56"/>
          <p:cNvCxnSpPr/>
          <p:nvPr/>
        </p:nvCxnSpPr>
        <p:spPr>
          <a:xfrm>
            <a:off x="4139952" y="2348880"/>
            <a:ext cx="0" cy="1584176"/>
          </a:xfrm>
          <a:prstGeom prst="line">
            <a:avLst/>
          </a:prstGeom>
          <a:ln w="19050">
            <a:solidFill>
              <a:srgbClr val="FF4542"/>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p:nvCxnSpPr>
        <p:spPr>
          <a:xfrm>
            <a:off x="4139952" y="2348880"/>
            <a:ext cx="720080" cy="0"/>
          </a:xfrm>
          <a:prstGeom prst="line">
            <a:avLst/>
          </a:prstGeom>
          <a:ln w="19050">
            <a:solidFill>
              <a:srgbClr val="FF4542"/>
            </a:solidFill>
          </a:ln>
        </p:spPr>
        <p:style>
          <a:lnRef idx="1">
            <a:schemeClr val="accent1"/>
          </a:lnRef>
          <a:fillRef idx="0">
            <a:schemeClr val="accent1"/>
          </a:fillRef>
          <a:effectRef idx="0">
            <a:schemeClr val="accent1"/>
          </a:effectRef>
          <a:fontRef idx="minor">
            <a:schemeClr val="tx1"/>
          </a:fontRef>
        </p:style>
      </p:cxnSp>
      <p:cxnSp>
        <p:nvCxnSpPr>
          <p:cNvPr id="65" name="Gerade Verbindung 64"/>
          <p:cNvCxnSpPr/>
          <p:nvPr/>
        </p:nvCxnSpPr>
        <p:spPr>
          <a:xfrm>
            <a:off x="4860032" y="2204864"/>
            <a:ext cx="0" cy="144016"/>
          </a:xfrm>
          <a:prstGeom prst="line">
            <a:avLst/>
          </a:prstGeom>
          <a:ln w="19050">
            <a:solidFill>
              <a:srgbClr val="FF4542"/>
            </a:solidFill>
          </a:ln>
        </p:spPr>
        <p:style>
          <a:lnRef idx="1">
            <a:schemeClr val="accent1"/>
          </a:lnRef>
          <a:fillRef idx="0">
            <a:schemeClr val="accent1"/>
          </a:fillRef>
          <a:effectRef idx="0">
            <a:schemeClr val="accent1"/>
          </a:effectRef>
          <a:fontRef idx="minor">
            <a:schemeClr val="tx1"/>
          </a:fontRef>
        </p:style>
      </p:cxnSp>
      <p:cxnSp>
        <p:nvCxnSpPr>
          <p:cNvPr id="68" name="Gerade Verbindung mit Pfeil 67"/>
          <p:cNvCxnSpPr/>
          <p:nvPr/>
        </p:nvCxnSpPr>
        <p:spPr>
          <a:xfrm flipH="1">
            <a:off x="3635896" y="3068960"/>
            <a:ext cx="504056" cy="0"/>
          </a:xfrm>
          <a:prstGeom prst="straightConnector1">
            <a:avLst/>
          </a:prstGeom>
          <a:ln w="19050">
            <a:solidFill>
              <a:srgbClr val="FF4542"/>
            </a:solidFill>
            <a:tailEnd type="arrow"/>
          </a:ln>
        </p:spPr>
        <p:style>
          <a:lnRef idx="1">
            <a:schemeClr val="accent1"/>
          </a:lnRef>
          <a:fillRef idx="0">
            <a:schemeClr val="accent1"/>
          </a:fillRef>
          <a:effectRef idx="0">
            <a:schemeClr val="accent1"/>
          </a:effectRef>
          <a:fontRef idx="minor">
            <a:schemeClr val="tx1"/>
          </a:fontRef>
        </p:style>
      </p:cxnSp>
      <p:cxnSp>
        <p:nvCxnSpPr>
          <p:cNvPr id="69" name="Gerade Verbindung mit Pfeil 68"/>
          <p:cNvCxnSpPr/>
          <p:nvPr/>
        </p:nvCxnSpPr>
        <p:spPr>
          <a:xfrm flipH="1">
            <a:off x="3635896" y="3933056"/>
            <a:ext cx="504056" cy="0"/>
          </a:xfrm>
          <a:prstGeom prst="straightConnector1">
            <a:avLst/>
          </a:prstGeom>
          <a:ln w="19050">
            <a:solidFill>
              <a:srgbClr val="FF4542"/>
            </a:solidFill>
            <a:tailEnd type="arrow"/>
          </a:ln>
        </p:spPr>
        <p:style>
          <a:lnRef idx="1">
            <a:schemeClr val="accent1"/>
          </a:lnRef>
          <a:fillRef idx="0">
            <a:schemeClr val="accent1"/>
          </a:fillRef>
          <a:effectRef idx="0">
            <a:schemeClr val="accent1"/>
          </a:effectRef>
          <a:fontRef idx="minor">
            <a:schemeClr val="tx1"/>
          </a:fontRef>
        </p:style>
      </p:cxnSp>
      <p:sp>
        <p:nvSpPr>
          <p:cNvPr id="72" name="Textplatzhalter 4"/>
          <p:cNvSpPr>
            <a:spLocks noGrp="1"/>
          </p:cNvSpPr>
          <p:nvPr>
            <p:ph type="body" sz="quarter" idx="21"/>
          </p:nvPr>
        </p:nvSpPr>
        <p:spPr>
          <a:xfrm>
            <a:off x="539552" y="5373216"/>
            <a:ext cx="8064896" cy="792088"/>
          </a:xfrm>
        </p:spPr>
        <p:txBody>
          <a:bodyPr/>
          <a:lstStyle/>
          <a:p>
            <a:pPr marL="0" indent="0" fontAlgn="base">
              <a:buNone/>
            </a:pPr>
            <a:endParaRPr lang="de-DE" dirty="0"/>
          </a:p>
          <a:p>
            <a:pPr marL="0" indent="0" fontAlgn="base">
              <a:buNone/>
            </a:pPr>
            <a:r>
              <a:rPr lang="de-DE" dirty="0"/>
              <a:t>Eine  Ausbildung als Elektroniker/-in mit der Fachrichtung Energie- und Gebäudetechnik bietet viele Aufstiegsmöglichkeiten. </a:t>
            </a:r>
            <a:endParaRPr lang="de-DE" strike="sngStrike" dirty="0"/>
          </a:p>
        </p:txBody>
      </p:sp>
      <p:sp>
        <p:nvSpPr>
          <p:cNvPr id="60" name="Rechteck 59"/>
          <p:cNvSpPr/>
          <p:nvPr/>
        </p:nvSpPr>
        <p:spPr>
          <a:xfrm>
            <a:off x="0" y="6453336"/>
            <a:ext cx="9144000" cy="404664"/>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7188"/>
            <a:r>
              <a:rPr lang="de-DE" sz="2200" b="1" dirty="0">
                <a:solidFill>
                  <a:schemeClr val="tx1"/>
                </a:solidFill>
                <a:latin typeface="Arial" pitchFamily="34" charset="0"/>
                <a:cs typeface="Arial" pitchFamily="34" charset="0"/>
              </a:rPr>
              <a:t> 				</a:t>
            </a:r>
            <a:r>
              <a:rPr lang="de-DE" sz="800" dirty="0">
                <a:solidFill>
                  <a:schemeClr val="tx1">
                    <a:lumMod val="75000"/>
                    <a:lumOff val="25000"/>
                  </a:schemeClr>
                </a:solidFill>
                <a:latin typeface="Arial" pitchFamily="34" charset="0"/>
                <a:cs typeface="Arial" pitchFamily="34" charset="0"/>
              </a:rPr>
              <a:t> </a:t>
            </a:r>
            <a:r>
              <a:rPr lang="de-DE" sz="800" b="1" dirty="0" err="1">
                <a:solidFill>
                  <a:schemeClr val="tx1">
                    <a:lumMod val="75000"/>
                    <a:lumOff val="25000"/>
                  </a:schemeClr>
                </a:solidFill>
                <a:latin typeface="Arial" pitchFamily="34" charset="0"/>
                <a:cs typeface="Arial" pitchFamily="34" charset="0"/>
              </a:rPr>
              <a:t>ArGe</a:t>
            </a:r>
            <a:r>
              <a:rPr lang="de-DE" sz="800" b="1" dirty="0">
                <a:solidFill>
                  <a:schemeClr val="tx1">
                    <a:lumMod val="75000"/>
                    <a:lumOff val="25000"/>
                  </a:schemeClr>
                </a:solidFill>
                <a:latin typeface="Arial" pitchFamily="34" charset="0"/>
                <a:cs typeface="Arial" pitchFamily="34" charset="0"/>
              </a:rPr>
              <a:t> Medien im ZVEH</a:t>
            </a:r>
            <a:r>
              <a:rPr lang="de-DE" sz="800" b="1" dirty="0">
                <a:solidFill>
                  <a:schemeClr val="bg1"/>
                </a:solidFill>
                <a:latin typeface="Arial" pitchFamily="34" charset="0"/>
                <a:cs typeface="Arial" pitchFamily="34" charset="0"/>
              </a:rPr>
              <a:t>			Stand: März 2017</a:t>
            </a:r>
          </a:p>
          <a:p>
            <a:pPr indent="357188"/>
            <a:r>
              <a:rPr lang="de-DE" sz="1100" b="1" dirty="0">
                <a:solidFill>
                  <a:schemeClr val="bg1"/>
                </a:solidFill>
                <a:latin typeface="Arial" pitchFamily="34" charset="0"/>
                <a:cs typeface="Arial" pitchFamily="34" charset="0"/>
              </a:rPr>
              <a:t>			</a:t>
            </a:r>
            <a:endParaRPr lang="de-DE" sz="800" b="1" dirty="0">
              <a:solidFill>
                <a:schemeClr val="bg1"/>
              </a:solidFill>
              <a:latin typeface="Arial" pitchFamily="34" charset="0"/>
              <a:cs typeface="Arial" pitchFamily="34" charset="0"/>
            </a:endParaRPr>
          </a:p>
        </p:txBody>
      </p:sp>
      <p:cxnSp>
        <p:nvCxnSpPr>
          <p:cNvPr id="64" name="Gerade Verbindung 63"/>
          <p:cNvCxnSpPr/>
          <p:nvPr/>
        </p:nvCxnSpPr>
        <p:spPr>
          <a:xfrm flipH="1">
            <a:off x="0" y="6480954"/>
            <a:ext cx="9144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66" name="Picture 3">
            <a:hlinkClick r:id="rId15" action="ppaction://hlinksldjump"/>
          </p:cNvPr>
          <p:cNvPicPr>
            <a:picLocks noChangeAspect="1" noChangeArrowheads="1"/>
          </p:cNvPicPr>
          <p:nvPr/>
        </p:nvPicPr>
        <p:blipFill>
          <a:blip r:embed="rId16" cstate="print"/>
          <a:srcRect/>
          <a:stretch>
            <a:fillRect/>
          </a:stretch>
        </p:blipFill>
        <p:spPr bwMode="auto">
          <a:xfrm>
            <a:off x="7812360" y="5877272"/>
            <a:ext cx="464456" cy="468966"/>
          </a:xfrm>
          <a:prstGeom prst="rect">
            <a:avLst/>
          </a:prstGeom>
          <a:noFill/>
          <a:ln w="9525">
            <a:noFill/>
            <a:miter lim="800000"/>
            <a:headEnd/>
            <a:tailEnd/>
          </a:ln>
        </p:spPr>
      </p:pic>
      <p:pic>
        <p:nvPicPr>
          <p:cNvPr id="67" name="Picture 2">
            <a:hlinkClick r:id="rId17" action="ppaction://hlinksldjump"/>
          </p:cNvPr>
          <p:cNvPicPr>
            <a:picLocks noChangeAspect="1" noChangeArrowheads="1"/>
          </p:cNvPicPr>
          <p:nvPr/>
        </p:nvPicPr>
        <p:blipFill>
          <a:blip r:embed="rId18" cstate="print"/>
          <a:srcRect/>
          <a:stretch>
            <a:fillRect/>
          </a:stretch>
        </p:blipFill>
        <p:spPr bwMode="auto">
          <a:xfrm>
            <a:off x="8280920" y="5867747"/>
            <a:ext cx="467544" cy="467544"/>
          </a:xfrm>
          <a:prstGeom prst="rect">
            <a:avLst/>
          </a:prstGeom>
          <a:noFill/>
          <a:ln w="9525">
            <a:noFill/>
            <a:miter lim="800000"/>
            <a:headEnd/>
            <a:tailEnd/>
          </a:ln>
        </p:spPr>
      </p:pic>
    </p:spTree>
    <p:extLst>
      <p:ext uri="{BB962C8B-B14F-4D97-AF65-F5344CB8AC3E}">
        <p14:creationId xmlns="" xmlns:p14="http://schemas.microsoft.com/office/powerpoint/2010/main" val="1579091240"/>
      </p:ext>
    </p:extLst>
  </p:cSld>
  <p:clrMapOvr>
    <a:masterClrMapping/>
  </p:clrMapOvr>
  <p:transition spd="slow" advClick="0" advTm="7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159160" y="1700808"/>
            <a:ext cx="6941232" cy="3168352"/>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467544" y="4941168"/>
            <a:ext cx="8424936" cy="13681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Textplatzhalter 6"/>
          <p:cNvSpPr>
            <a:spLocks noGrp="1"/>
          </p:cNvSpPr>
          <p:nvPr>
            <p:ph type="body" sz="quarter" idx="20"/>
          </p:nvPr>
        </p:nvSpPr>
        <p:spPr>
          <a:xfrm>
            <a:off x="1043484" y="908720"/>
            <a:ext cx="8641084" cy="432048"/>
          </a:xfrm>
        </p:spPr>
        <p:txBody>
          <a:bodyPr/>
          <a:lstStyle/>
          <a:p>
            <a:r>
              <a:rPr lang="de-DE" dirty="0"/>
              <a:t>Weiterklicken und mehr erfahren!</a:t>
            </a:r>
          </a:p>
        </p:txBody>
      </p:sp>
      <p:pic>
        <p:nvPicPr>
          <p:cNvPr id="1026" name="Picture 2"/>
          <p:cNvPicPr>
            <a:picLocks noChangeAspect="1" noChangeArrowheads="1"/>
          </p:cNvPicPr>
          <p:nvPr/>
        </p:nvPicPr>
        <p:blipFill>
          <a:blip r:embed="rId2" cstate="print"/>
          <a:srcRect/>
          <a:stretch>
            <a:fillRect/>
          </a:stretch>
        </p:blipFill>
        <p:spPr bwMode="auto">
          <a:xfrm>
            <a:off x="1043608" y="1484784"/>
            <a:ext cx="6929293" cy="3201623"/>
          </a:xfrm>
          <a:prstGeom prst="rect">
            <a:avLst/>
          </a:prstGeom>
          <a:noFill/>
          <a:ln w="9525">
            <a:noFill/>
            <a:miter lim="800000"/>
            <a:headEnd/>
            <a:tailEnd/>
          </a:ln>
        </p:spPr>
      </p:pic>
      <p:sp>
        <p:nvSpPr>
          <p:cNvPr id="19" name="Textplatzhalter 4"/>
          <p:cNvSpPr>
            <a:spLocks noGrp="1"/>
          </p:cNvSpPr>
          <p:nvPr>
            <p:ph type="body" sz="quarter" idx="4294967295"/>
          </p:nvPr>
        </p:nvSpPr>
        <p:spPr>
          <a:xfrm>
            <a:off x="539552" y="5301208"/>
            <a:ext cx="7560840" cy="1368152"/>
          </a:xfrm>
          <a:prstGeom prst="rect">
            <a:avLst/>
          </a:prstGeom>
        </p:spPr>
        <p:txBody>
          <a:bodyPr/>
          <a:lstStyle/>
          <a:p>
            <a:pPr marL="177800" indent="-177800">
              <a:buFont typeface="Arial" pitchFamily="34" charset="0"/>
              <a:buChar char="•"/>
            </a:pPr>
            <a:r>
              <a:rPr lang="de-DE" sz="1400" dirty="0">
                <a:latin typeface="Arial" pitchFamily="34" charset="0"/>
                <a:cs typeface="Arial" pitchFamily="34" charset="0"/>
              </a:rPr>
              <a:t>Unter </a:t>
            </a:r>
            <a:r>
              <a:rPr lang="de-DE" sz="1400" dirty="0">
                <a:latin typeface="Arial" pitchFamily="34" charset="0"/>
                <a:cs typeface="Arial" pitchFamily="34" charset="0"/>
                <a:hlinkClick r:id="rId3"/>
              </a:rPr>
              <a:t>www.e-zubis.de</a:t>
            </a:r>
            <a:r>
              <a:rPr lang="de-DE" sz="1400" dirty="0">
                <a:latin typeface="Arial" pitchFamily="34" charset="0"/>
                <a:cs typeface="Arial" pitchFamily="34" charset="0"/>
              </a:rPr>
              <a:t> erfahren Lernende noch genauer, welcher E-Handwerksberuf am besten zu ihnen passt, was sie in der Ausbildung lernen und wie sie einen Ausbildungsplatz finden. </a:t>
            </a:r>
          </a:p>
          <a:p>
            <a:pPr marL="177800" indent="-177800">
              <a:buFont typeface="Arial" pitchFamily="34" charset="0"/>
              <a:buChar char="•"/>
            </a:pPr>
            <a:r>
              <a:rPr lang="de-DE" sz="1400" dirty="0">
                <a:latin typeface="Arial" pitchFamily="34" charset="0"/>
                <a:cs typeface="Arial" pitchFamily="34" charset="0"/>
              </a:rPr>
              <a:t>Die E-ZUBIS auf </a:t>
            </a:r>
            <a:r>
              <a:rPr lang="de-DE" sz="1400" dirty="0" err="1">
                <a:latin typeface="Arial" pitchFamily="34" charset="0"/>
                <a:cs typeface="Arial" pitchFamily="34" charset="0"/>
              </a:rPr>
              <a:t>facebook</a:t>
            </a:r>
            <a:r>
              <a:rPr lang="de-DE" sz="1400" dirty="0">
                <a:latin typeface="Arial" pitchFamily="34" charset="0"/>
                <a:cs typeface="Arial" pitchFamily="34" charset="0"/>
              </a:rPr>
              <a:t> unter </a:t>
            </a:r>
            <a:r>
              <a:rPr lang="de-DE" sz="1400" u="sng" dirty="0">
                <a:latin typeface="Arial" pitchFamily="34" charset="0"/>
                <a:cs typeface="Arial" pitchFamily="34" charset="0"/>
                <a:hlinkClick r:id="rId4"/>
              </a:rPr>
              <a:t>www.facebook.com/ezubis</a:t>
            </a:r>
            <a:endParaRPr lang="de-DE" sz="1400" dirty="0">
              <a:latin typeface="Arial" pitchFamily="34" charset="0"/>
              <a:cs typeface="Arial" pitchFamily="34" charset="0"/>
            </a:endParaRPr>
          </a:p>
          <a:p>
            <a:endParaRPr lang="de-DE" dirty="0"/>
          </a:p>
          <a:p>
            <a:endParaRPr lang="de-DE" dirty="0"/>
          </a:p>
        </p:txBody>
      </p:sp>
      <p:sp>
        <p:nvSpPr>
          <p:cNvPr id="20" name="Textplatzhalter 9"/>
          <p:cNvSpPr txBox="1">
            <a:spLocks/>
          </p:cNvSpPr>
          <p:nvPr/>
        </p:nvSpPr>
        <p:spPr>
          <a:xfrm>
            <a:off x="612179" y="5012283"/>
            <a:ext cx="5688013" cy="288925"/>
          </a:xfrm>
          <a:prstGeom prst="rect">
            <a:avLst/>
          </a:prstGeom>
        </p:spPr>
        <p:txBody>
          <a:bodyPr/>
          <a:lstStyle/>
          <a:p>
            <a:pPr marL="342900" marR="0" lvl="0" indent="-342900" algn="l" defTabSz="914400" rtl="0" eaLnBrk="0" fontAlgn="auto" latinLnBrk="0" hangingPunct="0">
              <a:lnSpc>
                <a:spcPct val="100000"/>
              </a:lnSpc>
              <a:spcBef>
                <a:spcPct val="20000"/>
              </a:spcBef>
              <a:spcAft>
                <a:spcPts val="0"/>
              </a:spcAft>
              <a:buClrTx/>
              <a:buSzTx/>
              <a:tabLst/>
              <a:defRPr/>
            </a:pPr>
            <a:r>
              <a:rPr kumimoji="0" lang="de-DE" sz="1600" b="1" i="0" u="none" strike="noStrike" kern="0" cap="none" spc="0" normalizeH="0" baseline="0" noProof="0" dirty="0">
                <a:ln>
                  <a:noFill/>
                </a:ln>
                <a:solidFill>
                  <a:schemeClr val="tx1"/>
                </a:solidFill>
                <a:effectLst/>
                <a:uLnTx/>
                <a:uFillTx/>
                <a:latin typeface="Arial Black" pitchFamily="34" charset="0"/>
                <a:cs typeface="Arial" pitchFamily="34" charset="0"/>
              </a:rPr>
              <a:t>Für Schülerinnen und Schüler</a:t>
            </a:r>
          </a:p>
        </p:txBody>
      </p:sp>
      <p:pic>
        <p:nvPicPr>
          <p:cNvPr id="1027" name="Picture 3"/>
          <p:cNvPicPr>
            <a:picLocks noChangeAspect="1" noChangeArrowheads="1"/>
          </p:cNvPicPr>
          <p:nvPr/>
        </p:nvPicPr>
        <p:blipFill>
          <a:blip r:embed="rId5" cstate="print"/>
          <a:srcRect/>
          <a:stretch>
            <a:fillRect/>
          </a:stretch>
        </p:blipFill>
        <p:spPr bwMode="auto">
          <a:xfrm>
            <a:off x="8172400" y="5229200"/>
            <a:ext cx="657225" cy="742950"/>
          </a:xfrm>
          <a:prstGeom prst="rect">
            <a:avLst/>
          </a:prstGeom>
          <a:noFill/>
          <a:ln w="9525">
            <a:noFill/>
            <a:miter lim="800000"/>
            <a:headEnd/>
            <a:tailEnd/>
          </a:ln>
        </p:spPr>
      </p:pic>
      <p:pic>
        <p:nvPicPr>
          <p:cNvPr id="10" name="Picture 2">
            <a:hlinkClick r:id="rId6" action="ppaction://hlinksldjump"/>
          </p:cNvPr>
          <p:cNvPicPr>
            <a:picLocks noChangeAspect="1" noChangeArrowheads="1"/>
          </p:cNvPicPr>
          <p:nvPr/>
        </p:nvPicPr>
        <p:blipFill>
          <a:blip r:embed="rId7" cstate="print"/>
          <a:srcRect/>
          <a:stretch>
            <a:fillRect/>
          </a:stretch>
        </p:blipFill>
        <p:spPr bwMode="auto">
          <a:xfrm>
            <a:off x="8172400" y="4197848"/>
            <a:ext cx="467544" cy="467544"/>
          </a:xfrm>
          <a:prstGeom prst="rect">
            <a:avLst/>
          </a:prstGeom>
          <a:noFill/>
          <a:ln w="9525">
            <a:noFill/>
            <a:miter lim="800000"/>
            <a:headEnd/>
            <a:tailEnd/>
          </a:ln>
        </p:spPr>
      </p:pic>
      <p:pic>
        <p:nvPicPr>
          <p:cNvPr id="11" name="Picture 3">
            <a:hlinkClick r:id="rId8" action="ppaction://hlinksldjump"/>
          </p:cNvPr>
          <p:cNvPicPr>
            <a:picLocks noChangeAspect="1" noChangeArrowheads="1"/>
          </p:cNvPicPr>
          <p:nvPr/>
        </p:nvPicPr>
        <p:blipFill>
          <a:blip r:embed="rId9" cstate="print"/>
          <a:srcRect/>
          <a:stretch>
            <a:fillRect/>
          </a:stretch>
        </p:blipFill>
        <p:spPr bwMode="auto">
          <a:xfrm>
            <a:off x="7672538" y="4221088"/>
            <a:ext cx="464456" cy="468966"/>
          </a:xfrm>
          <a:prstGeom prst="rect">
            <a:avLst/>
          </a:prstGeom>
          <a:noFill/>
          <a:ln w="9525">
            <a:noFill/>
            <a:miter lim="800000"/>
            <a:headEnd/>
            <a:tailEnd/>
          </a:ln>
        </p:spPr>
      </p:pic>
      <p:sp>
        <p:nvSpPr>
          <p:cNvPr id="12" name="Rechteck 11"/>
          <p:cNvSpPr/>
          <p:nvPr/>
        </p:nvSpPr>
        <p:spPr>
          <a:xfrm>
            <a:off x="0" y="6453336"/>
            <a:ext cx="9144000" cy="404664"/>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7188"/>
            <a:r>
              <a:rPr lang="de-DE" sz="2200" b="1" dirty="0">
                <a:solidFill>
                  <a:schemeClr val="tx1"/>
                </a:solidFill>
                <a:latin typeface="Arial" pitchFamily="34" charset="0"/>
                <a:cs typeface="Arial" pitchFamily="34" charset="0"/>
              </a:rPr>
              <a:t> 				</a:t>
            </a:r>
            <a:r>
              <a:rPr lang="de-DE" sz="800" dirty="0">
                <a:solidFill>
                  <a:schemeClr val="tx1">
                    <a:lumMod val="75000"/>
                    <a:lumOff val="25000"/>
                  </a:schemeClr>
                </a:solidFill>
                <a:latin typeface="Arial" pitchFamily="34" charset="0"/>
                <a:cs typeface="Arial" pitchFamily="34" charset="0"/>
              </a:rPr>
              <a:t> </a:t>
            </a:r>
            <a:r>
              <a:rPr lang="de-DE" sz="800" b="1" dirty="0" err="1">
                <a:solidFill>
                  <a:schemeClr val="tx1">
                    <a:lumMod val="75000"/>
                    <a:lumOff val="25000"/>
                  </a:schemeClr>
                </a:solidFill>
                <a:latin typeface="Arial" pitchFamily="34" charset="0"/>
                <a:cs typeface="Arial" pitchFamily="34" charset="0"/>
              </a:rPr>
              <a:t>ArGe</a:t>
            </a:r>
            <a:r>
              <a:rPr lang="de-DE" sz="800" b="1" dirty="0">
                <a:solidFill>
                  <a:schemeClr val="tx1">
                    <a:lumMod val="75000"/>
                    <a:lumOff val="25000"/>
                  </a:schemeClr>
                </a:solidFill>
                <a:latin typeface="Arial" pitchFamily="34" charset="0"/>
                <a:cs typeface="Arial" pitchFamily="34" charset="0"/>
              </a:rPr>
              <a:t> Medien im ZVEH</a:t>
            </a:r>
            <a:r>
              <a:rPr lang="de-DE" sz="800" b="1" dirty="0">
                <a:solidFill>
                  <a:schemeClr val="bg1"/>
                </a:solidFill>
                <a:latin typeface="Arial" pitchFamily="34" charset="0"/>
                <a:cs typeface="Arial" pitchFamily="34" charset="0"/>
              </a:rPr>
              <a:t>			Stand: März 2017</a:t>
            </a:r>
          </a:p>
          <a:p>
            <a:pPr indent="357188"/>
            <a:r>
              <a:rPr lang="de-DE" sz="1100" b="1" dirty="0">
                <a:solidFill>
                  <a:schemeClr val="bg1"/>
                </a:solidFill>
                <a:latin typeface="Arial" pitchFamily="34" charset="0"/>
                <a:cs typeface="Arial" pitchFamily="34" charset="0"/>
              </a:rPr>
              <a:t>			</a:t>
            </a:r>
            <a:endParaRPr lang="de-DE" sz="800" b="1" dirty="0">
              <a:solidFill>
                <a:schemeClr val="bg1"/>
              </a:solidFill>
              <a:latin typeface="Arial" pitchFamily="34" charset="0"/>
              <a:cs typeface="Arial" pitchFamily="34" charset="0"/>
            </a:endParaRPr>
          </a:p>
        </p:txBody>
      </p:sp>
      <p:cxnSp>
        <p:nvCxnSpPr>
          <p:cNvPr id="13" name="Gerade Verbindung 12"/>
          <p:cNvCxnSpPr/>
          <p:nvPr/>
        </p:nvCxnSpPr>
        <p:spPr>
          <a:xfrm flipH="1">
            <a:off x="0" y="6480954"/>
            <a:ext cx="9144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6818055" y="4684494"/>
            <a:ext cx="1164101" cy="184666"/>
          </a:xfrm>
          <a:prstGeom prst="rect">
            <a:avLst/>
          </a:prstGeom>
          <a:noFill/>
        </p:spPr>
        <p:txBody>
          <a:bodyPr wrap="none" rtlCol="0">
            <a:spAutoFit/>
          </a:bodyPr>
          <a:lstStyle/>
          <a:p>
            <a:r>
              <a:rPr lang="de-DE" sz="600" dirty="0">
                <a:solidFill>
                  <a:schemeClr val="tx1">
                    <a:lumMod val="65000"/>
                    <a:lumOff val="35000"/>
                  </a:schemeClr>
                </a:solidFill>
                <a:latin typeface="Arial" pitchFamily="34" charset="0"/>
                <a:cs typeface="Arial" pitchFamily="34" charset="0"/>
              </a:rPr>
              <a:t>Foto: </a:t>
            </a:r>
            <a:r>
              <a:rPr lang="de-DE" sz="600" dirty="0" err="1">
                <a:solidFill>
                  <a:schemeClr val="tx1">
                    <a:lumMod val="65000"/>
                    <a:lumOff val="35000"/>
                  </a:schemeClr>
                </a:solidFill>
                <a:latin typeface="Arial" pitchFamily="34" charset="0"/>
                <a:cs typeface="Arial" pitchFamily="34" charset="0"/>
              </a:rPr>
              <a:t>ArGe</a:t>
            </a:r>
            <a:r>
              <a:rPr lang="de-DE" sz="600" dirty="0">
                <a:solidFill>
                  <a:schemeClr val="tx1">
                    <a:lumMod val="65000"/>
                    <a:lumOff val="35000"/>
                  </a:schemeClr>
                </a:solidFill>
                <a:latin typeface="Arial" pitchFamily="34" charset="0"/>
                <a:cs typeface="Arial" pitchFamily="34" charset="0"/>
              </a:rPr>
              <a:t> </a:t>
            </a:r>
            <a:r>
              <a:rPr lang="de-DE" sz="600" dirty="0" smtClean="0">
                <a:solidFill>
                  <a:schemeClr val="tx1">
                    <a:lumMod val="65000"/>
                    <a:lumOff val="35000"/>
                  </a:schemeClr>
                </a:solidFill>
                <a:latin typeface="Arial" pitchFamily="34" charset="0"/>
                <a:cs typeface="Arial" pitchFamily="34" charset="0"/>
              </a:rPr>
              <a:t>Medien im ZVEH</a:t>
            </a:r>
            <a:endParaRPr lang="de-DE" sz="600" dirty="0">
              <a:solidFill>
                <a:schemeClr val="tx1">
                  <a:lumMod val="65000"/>
                  <a:lumOff val="35000"/>
                </a:schemeClr>
              </a:solidFill>
              <a:latin typeface="Arial" pitchFamily="34" charset="0"/>
              <a:cs typeface="Arial" pitchFamily="34" charset="0"/>
            </a:endParaRPr>
          </a:p>
        </p:txBody>
      </p:sp>
    </p:spTree>
    <p:extLst>
      <p:ext uri="{BB962C8B-B14F-4D97-AF65-F5344CB8AC3E}">
        <p14:creationId xmlns="" xmlns:p14="http://schemas.microsoft.com/office/powerpoint/2010/main" val="1900897301"/>
      </p:ext>
    </p:extLst>
  </p:cSld>
  <p:clrMapOvr>
    <a:masterClrMapping/>
  </p:clrMapOvr>
  <p:transition spd="slow" advClick="0" advTm="7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5076056" y="1556792"/>
            <a:ext cx="3823116" cy="4486268"/>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p:cNvSpPr/>
          <p:nvPr/>
        </p:nvSpPr>
        <p:spPr>
          <a:xfrm>
            <a:off x="539552" y="1340768"/>
            <a:ext cx="3888432" cy="23042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Textplatzhalter 4"/>
          <p:cNvSpPr>
            <a:spLocks noGrp="1"/>
          </p:cNvSpPr>
          <p:nvPr>
            <p:ph type="body" sz="quarter" idx="4294967295"/>
          </p:nvPr>
        </p:nvSpPr>
        <p:spPr>
          <a:xfrm>
            <a:off x="683568" y="1916832"/>
            <a:ext cx="3240360" cy="1296144"/>
          </a:xfrm>
          <a:prstGeom prst="rect">
            <a:avLst/>
          </a:prstGeom>
        </p:spPr>
        <p:txBody>
          <a:bodyPr/>
          <a:lstStyle/>
          <a:p>
            <a:pPr marL="177800" indent="-177800"/>
            <a:r>
              <a:rPr lang="de-DE" sz="1400" dirty="0">
                <a:latin typeface="Arial" pitchFamily="34" charset="0"/>
                <a:cs typeface="Arial" pitchFamily="34" charset="0"/>
              </a:rPr>
              <a:t>Das Dossier „An den Schaltstellen der Zukunft“ auf </a:t>
            </a:r>
            <a:r>
              <a:rPr lang="de-DE" sz="1400" dirty="0">
                <a:latin typeface="Arial" pitchFamily="34" charset="0"/>
                <a:cs typeface="Arial" pitchFamily="34" charset="0"/>
                <a:hlinkClick r:id="rId2"/>
              </a:rPr>
              <a:t>www.lehrer-online.de</a:t>
            </a:r>
            <a:r>
              <a:rPr lang="de-DE" sz="1400" dirty="0">
                <a:latin typeface="Arial" pitchFamily="34" charset="0"/>
                <a:cs typeface="Arial" pitchFamily="34" charset="0"/>
              </a:rPr>
              <a:t> bietet aktuell fünf Unterrichtseinheiten inkl. Arbeitsblättern zum Download - auch zum Thema Berufe im </a:t>
            </a:r>
            <a:endParaRPr lang="de-DE" sz="1400" dirty="0" smtClean="0">
              <a:latin typeface="Arial" pitchFamily="34" charset="0"/>
              <a:cs typeface="Arial" pitchFamily="34" charset="0"/>
            </a:endParaRPr>
          </a:p>
          <a:p>
            <a:pPr marL="177800" indent="-177800">
              <a:buNone/>
            </a:pPr>
            <a:r>
              <a:rPr lang="de-DE" sz="1400" smtClean="0">
                <a:latin typeface="Arial" pitchFamily="34" charset="0"/>
                <a:cs typeface="Arial" pitchFamily="34" charset="0"/>
              </a:rPr>
              <a:t>	E-Handwerk</a:t>
            </a:r>
            <a:r>
              <a:rPr lang="de-DE" sz="1400" dirty="0">
                <a:latin typeface="Arial" pitchFamily="34" charset="0"/>
                <a:cs typeface="Arial" pitchFamily="34" charset="0"/>
              </a:rPr>
              <a:t>.</a:t>
            </a:r>
          </a:p>
          <a:p>
            <a:endParaRPr lang="de-DE" dirty="0"/>
          </a:p>
          <a:p>
            <a:endParaRPr lang="de-DE" dirty="0"/>
          </a:p>
        </p:txBody>
      </p:sp>
      <p:sp>
        <p:nvSpPr>
          <p:cNvPr id="20" name="Textplatzhalter 9"/>
          <p:cNvSpPr txBox="1">
            <a:spLocks/>
          </p:cNvSpPr>
          <p:nvPr/>
        </p:nvSpPr>
        <p:spPr>
          <a:xfrm>
            <a:off x="684187" y="1556792"/>
            <a:ext cx="5688013" cy="288925"/>
          </a:xfrm>
          <a:prstGeom prst="rect">
            <a:avLst/>
          </a:prstGeom>
        </p:spPr>
        <p:txBody>
          <a:bodyPr/>
          <a:lstStyle/>
          <a:p>
            <a:pPr marL="342900" marR="0" lvl="0" indent="-342900" algn="l" defTabSz="914400" rtl="0" eaLnBrk="0" fontAlgn="auto" latinLnBrk="0" hangingPunct="0">
              <a:lnSpc>
                <a:spcPct val="100000"/>
              </a:lnSpc>
              <a:spcBef>
                <a:spcPct val="20000"/>
              </a:spcBef>
              <a:spcAft>
                <a:spcPts val="0"/>
              </a:spcAft>
              <a:buClrTx/>
              <a:buSzTx/>
              <a:tabLst/>
              <a:defRPr/>
            </a:pPr>
            <a:r>
              <a:rPr kumimoji="0" lang="de-DE" sz="1600" b="1" i="0" u="none" strike="noStrike" kern="0" cap="none" spc="0" normalizeH="0" baseline="0" noProof="0" dirty="0">
                <a:ln>
                  <a:noFill/>
                </a:ln>
                <a:solidFill>
                  <a:schemeClr val="tx1"/>
                </a:solidFill>
                <a:effectLst/>
                <a:uLnTx/>
                <a:uFillTx/>
                <a:latin typeface="Arial Black" pitchFamily="34" charset="0"/>
                <a:cs typeface="Arial" pitchFamily="34" charset="0"/>
              </a:rPr>
              <a:t>Für Lehrerinnen</a:t>
            </a:r>
            <a:r>
              <a:rPr kumimoji="0" lang="de-DE" sz="1600" b="1" i="0" u="none" strike="noStrike" kern="0" cap="none" spc="0" normalizeH="0" noProof="0" dirty="0">
                <a:ln>
                  <a:noFill/>
                </a:ln>
                <a:solidFill>
                  <a:schemeClr val="tx1"/>
                </a:solidFill>
                <a:effectLst/>
                <a:uLnTx/>
                <a:uFillTx/>
                <a:latin typeface="Arial Black" pitchFamily="34" charset="0"/>
                <a:cs typeface="Arial" pitchFamily="34" charset="0"/>
              </a:rPr>
              <a:t> und Lehrer</a:t>
            </a:r>
            <a:endParaRPr kumimoji="0" lang="de-DE" sz="1600" b="1" i="0" u="none" strike="noStrike" kern="0" cap="none" spc="0" normalizeH="0" baseline="0" noProof="0" dirty="0">
              <a:ln>
                <a:noFill/>
              </a:ln>
              <a:solidFill>
                <a:schemeClr val="tx1"/>
              </a:solidFill>
              <a:effectLst/>
              <a:uLnTx/>
              <a:uFillTx/>
              <a:latin typeface="Arial Black" pitchFamily="34" charset="0"/>
              <a:cs typeface="Arial" pitchFamily="34" charset="0"/>
            </a:endParaRPr>
          </a:p>
        </p:txBody>
      </p:sp>
      <p:pic>
        <p:nvPicPr>
          <p:cNvPr id="10" name="Grafik 9" descr="Sceen-LO Kopie.jpg"/>
          <p:cNvPicPr>
            <a:picLocks noChangeAspect="1"/>
          </p:cNvPicPr>
          <p:nvPr/>
        </p:nvPicPr>
        <p:blipFill>
          <a:blip r:embed="rId3" cstate="print"/>
          <a:stretch>
            <a:fillRect/>
          </a:stretch>
        </p:blipFill>
        <p:spPr>
          <a:xfrm>
            <a:off x="4732799" y="1340768"/>
            <a:ext cx="4071449" cy="4608512"/>
          </a:xfrm>
          <a:prstGeom prst="rect">
            <a:avLst/>
          </a:prstGeom>
        </p:spPr>
      </p:pic>
      <p:pic>
        <p:nvPicPr>
          <p:cNvPr id="12" name="Picture 3"/>
          <p:cNvPicPr>
            <a:picLocks noChangeAspect="1" noChangeArrowheads="1"/>
          </p:cNvPicPr>
          <p:nvPr/>
        </p:nvPicPr>
        <p:blipFill>
          <a:blip r:embed="rId4" cstate="print"/>
          <a:srcRect/>
          <a:stretch>
            <a:fillRect/>
          </a:stretch>
        </p:blipFill>
        <p:spPr bwMode="auto">
          <a:xfrm>
            <a:off x="3707904" y="2060848"/>
            <a:ext cx="657225" cy="742950"/>
          </a:xfrm>
          <a:prstGeom prst="rect">
            <a:avLst/>
          </a:prstGeom>
          <a:noFill/>
          <a:ln w="9525">
            <a:noFill/>
            <a:miter lim="800000"/>
            <a:headEnd/>
            <a:tailEnd/>
          </a:ln>
        </p:spPr>
      </p:pic>
      <p:sp>
        <p:nvSpPr>
          <p:cNvPr id="9" name="Rechteck 8"/>
          <p:cNvSpPr/>
          <p:nvPr/>
        </p:nvSpPr>
        <p:spPr>
          <a:xfrm>
            <a:off x="0" y="6453336"/>
            <a:ext cx="9144000" cy="404664"/>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7188"/>
            <a:r>
              <a:rPr lang="de-DE" sz="2200" b="1" dirty="0">
                <a:solidFill>
                  <a:schemeClr val="tx1"/>
                </a:solidFill>
                <a:latin typeface="Arial" pitchFamily="34" charset="0"/>
                <a:cs typeface="Arial" pitchFamily="34" charset="0"/>
              </a:rPr>
              <a:t> 				</a:t>
            </a:r>
            <a:r>
              <a:rPr lang="de-DE" sz="800" dirty="0">
                <a:solidFill>
                  <a:schemeClr val="tx1">
                    <a:lumMod val="75000"/>
                    <a:lumOff val="25000"/>
                  </a:schemeClr>
                </a:solidFill>
                <a:latin typeface="Arial" pitchFamily="34" charset="0"/>
                <a:cs typeface="Arial" pitchFamily="34" charset="0"/>
              </a:rPr>
              <a:t> </a:t>
            </a:r>
            <a:r>
              <a:rPr lang="de-DE" sz="800" b="1" dirty="0" err="1">
                <a:solidFill>
                  <a:schemeClr val="tx1">
                    <a:lumMod val="75000"/>
                    <a:lumOff val="25000"/>
                  </a:schemeClr>
                </a:solidFill>
                <a:latin typeface="Arial" pitchFamily="34" charset="0"/>
                <a:cs typeface="Arial" pitchFamily="34" charset="0"/>
              </a:rPr>
              <a:t>ArGe</a:t>
            </a:r>
            <a:r>
              <a:rPr lang="de-DE" sz="800" b="1" dirty="0">
                <a:solidFill>
                  <a:schemeClr val="tx1">
                    <a:lumMod val="75000"/>
                    <a:lumOff val="25000"/>
                  </a:schemeClr>
                </a:solidFill>
                <a:latin typeface="Arial" pitchFamily="34" charset="0"/>
                <a:cs typeface="Arial" pitchFamily="34" charset="0"/>
              </a:rPr>
              <a:t> Medien im ZVEH</a:t>
            </a:r>
            <a:r>
              <a:rPr lang="de-DE" sz="800" b="1" dirty="0">
                <a:solidFill>
                  <a:schemeClr val="bg1"/>
                </a:solidFill>
                <a:latin typeface="Arial" pitchFamily="34" charset="0"/>
                <a:cs typeface="Arial" pitchFamily="34" charset="0"/>
              </a:rPr>
              <a:t>			Stand: März 2017</a:t>
            </a:r>
          </a:p>
          <a:p>
            <a:pPr indent="357188"/>
            <a:r>
              <a:rPr lang="de-DE" sz="1100" b="1" dirty="0">
                <a:solidFill>
                  <a:schemeClr val="bg1"/>
                </a:solidFill>
                <a:latin typeface="Arial" pitchFamily="34" charset="0"/>
                <a:cs typeface="Arial" pitchFamily="34" charset="0"/>
              </a:rPr>
              <a:t>			</a:t>
            </a:r>
            <a:endParaRPr lang="de-DE" sz="800" b="1" dirty="0">
              <a:solidFill>
                <a:schemeClr val="bg1"/>
              </a:solidFill>
              <a:latin typeface="Arial" pitchFamily="34" charset="0"/>
              <a:cs typeface="Arial" pitchFamily="34" charset="0"/>
            </a:endParaRPr>
          </a:p>
        </p:txBody>
      </p:sp>
      <p:cxnSp>
        <p:nvCxnSpPr>
          <p:cNvPr id="11" name="Gerade Verbindung 10"/>
          <p:cNvCxnSpPr/>
          <p:nvPr/>
        </p:nvCxnSpPr>
        <p:spPr>
          <a:xfrm flipH="1">
            <a:off x="0" y="6480954"/>
            <a:ext cx="9144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3" name="Picture 3">
            <a:hlinkClick r:id="rId5" action="ppaction://hlinksldjump"/>
          </p:cNvPr>
          <p:cNvPicPr>
            <a:picLocks noChangeAspect="1" noChangeArrowheads="1"/>
          </p:cNvPicPr>
          <p:nvPr/>
        </p:nvPicPr>
        <p:blipFill>
          <a:blip r:embed="rId6" cstate="print"/>
          <a:srcRect/>
          <a:stretch>
            <a:fillRect/>
          </a:stretch>
        </p:blipFill>
        <p:spPr bwMode="auto">
          <a:xfrm>
            <a:off x="4139952" y="5589240"/>
            <a:ext cx="464456" cy="468966"/>
          </a:xfrm>
          <a:prstGeom prst="rect">
            <a:avLst/>
          </a:prstGeom>
          <a:noFill/>
          <a:ln w="9525">
            <a:noFill/>
            <a:miter lim="800000"/>
            <a:headEnd/>
            <a:tailEnd/>
          </a:ln>
        </p:spPr>
      </p:pic>
    </p:spTree>
    <p:extLst>
      <p:ext uri="{BB962C8B-B14F-4D97-AF65-F5344CB8AC3E}">
        <p14:creationId xmlns="" xmlns:p14="http://schemas.microsoft.com/office/powerpoint/2010/main" val="1900897301"/>
      </p:ext>
    </p:extLst>
  </p:cSld>
  <p:clrMapOvr>
    <a:masterClrMapping/>
  </p:clrMapOvr>
  <p:transition spd="slow" advClick="0" advTm="7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5"/>
          <p:cNvSpPr/>
          <p:nvPr/>
        </p:nvSpPr>
        <p:spPr>
          <a:xfrm>
            <a:off x="467544" y="1916832"/>
            <a:ext cx="5112568" cy="2376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Rechteck 5"/>
          <p:cNvSpPr/>
          <p:nvPr/>
        </p:nvSpPr>
        <p:spPr>
          <a:xfrm>
            <a:off x="0" y="6453336"/>
            <a:ext cx="9144000" cy="404664"/>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7188"/>
            <a:r>
              <a:rPr lang="de-DE" sz="2200" b="1" dirty="0">
                <a:solidFill>
                  <a:schemeClr val="tx1"/>
                </a:solidFill>
                <a:latin typeface="Arial" pitchFamily="34" charset="0"/>
                <a:cs typeface="Arial" pitchFamily="34" charset="0"/>
              </a:rPr>
              <a:t> 				</a:t>
            </a:r>
            <a:r>
              <a:rPr lang="de-DE" sz="800" dirty="0">
                <a:solidFill>
                  <a:schemeClr val="tx1">
                    <a:lumMod val="75000"/>
                    <a:lumOff val="25000"/>
                  </a:schemeClr>
                </a:solidFill>
                <a:latin typeface="Arial" pitchFamily="34" charset="0"/>
                <a:cs typeface="Arial" pitchFamily="34" charset="0"/>
              </a:rPr>
              <a:t> </a:t>
            </a:r>
            <a:r>
              <a:rPr lang="de-DE" sz="800" b="1" dirty="0" err="1">
                <a:solidFill>
                  <a:schemeClr val="tx1">
                    <a:lumMod val="75000"/>
                    <a:lumOff val="25000"/>
                  </a:schemeClr>
                </a:solidFill>
                <a:latin typeface="Arial" pitchFamily="34" charset="0"/>
                <a:cs typeface="Arial" pitchFamily="34" charset="0"/>
              </a:rPr>
              <a:t>ArGe</a:t>
            </a:r>
            <a:r>
              <a:rPr lang="de-DE" sz="800" b="1" dirty="0">
                <a:solidFill>
                  <a:schemeClr val="tx1">
                    <a:lumMod val="75000"/>
                    <a:lumOff val="25000"/>
                  </a:schemeClr>
                </a:solidFill>
                <a:latin typeface="Arial" pitchFamily="34" charset="0"/>
                <a:cs typeface="Arial" pitchFamily="34" charset="0"/>
              </a:rPr>
              <a:t> Medien im ZVEH</a:t>
            </a:r>
            <a:r>
              <a:rPr lang="de-DE" sz="800" b="1" dirty="0">
                <a:solidFill>
                  <a:schemeClr val="bg1"/>
                </a:solidFill>
                <a:latin typeface="Arial" pitchFamily="34" charset="0"/>
                <a:cs typeface="Arial" pitchFamily="34" charset="0"/>
              </a:rPr>
              <a:t>			Stand: März 2017</a:t>
            </a:r>
          </a:p>
          <a:p>
            <a:pPr indent="357188"/>
            <a:r>
              <a:rPr lang="de-DE" sz="1100" b="1" dirty="0">
                <a:solidFill>
                  <a:schemeClr val="bg1"/>
                </a:solidFill>
                <a:latin typeface="Arial" pitchFamily="34" charset="0"/>
                <a:cs typeface="Arial" pitchFamily="34" charset="0"/>
              </a:rPr>
              <a:t>			</a:t>
            </a:r>
            <a:endParaRPr lang="de-DE" sz="800" b="1" dirty="0">
              <a:solidFill>
                <a:schemeClr val="bg1"/>
              </a:solidFill>
              <a:latin typeface="Arial" pitchFamily="34" charset="0"/>
              <a:cs typeface="Arial" pitchFamily="34" charset="0"/>
            </a:endParaRPr>
          </a:p>
        </p:txBody>
      </p:sp>
      <p:cxnSp>
        <p:nvCxnSpPr>
          <p:cNvPr id="7" name="Gerade Verbindung 6"/>
          <p:cNvCxnSpPr/>
          <p:nvPr/>
        </p:nvCxnSpPr>
        <p:spPr>
          <a:xfrm flipH="1">
            <a:off x="0" y="6480954"/>
            <a:ext cx="9144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platzhalter 9"/>
          <p:cNvSpPr txBox="1">
            <a:spLocks/>
          </p:cNvSpPr>
          <p:nvPr/>
        </p:nvSpPr>
        <p:spPr>
          <a:xfrm>
            <a:off x="539553" y="2060848"/>
            <a:ext cx="4968552" cy="288925"/>
          </a:xfrm>
          <a:prstGeom prst="rect">
            <a:avLst/>
          </a:prstGeom>
        </p:spPr>
        <p:txBody>
          <a:bodyPr/>
          <a:lstStyle/>
          <a:p>
            <a:pPr marL="342900" marR="0" lvl="0" indent="-342900" algn="l" defTabSz="914400" rtl="0" eaLnBrk="0" fontAlgn="auto" latinLnBrk="0" hangingPunct="0">
              <a:lnSpc>
                <a:spcPct val="100000"/>
              </a:lnSpc>
              <a:spcBef>
                <a:spcPct val="20000"/>
              </a:spcBef>
              <a:spcAft>
                <a:spcPts val="0"/>
              </a:spcAft>
              <a:buClrTx/>
              <a:buSzTx/>
              <a:tabLst/>
              <a:defRPr/>
            </a:pPr>
            <a:r>
              <a:rPr lang="de-DE" sz="1400" b="1" kern="0" dirty="0">
                <a:latin typeface="Arial Black" pitchFamily="34" charset="0"/>
                <a:cs typeface="Arial" pitchFamily="34" charset="0"/>
              </a:rPr>
              <a:t>Elektrisierend</a:t>
            </a:r>
            <a:endParaRPr kumimoji="0" lang="de-DE" sz="1400" b="1" i="0" u="none" strike="noStrike" kern="0" cap="none" spc="0" normalizeH="0" baseline="0" noProof="0" dirty="0">
              <a:ln>
                <a:noFill/>
              </a:ln>
              <a:solidFill>
                <a:schemeClr val="tx1"/>
              </a:solidFill>
              <a:effectLst/>
              <a:uLnTx/>
              <a:uFillTx/>
              <a:latin typeface="Arial Black" pitchFamily="34" charset="0"/>
              <a:cs typeface="Arial" pitchFamily="34" charset="0"/>
            </a:endParaRPr>
          </a:p>
        </p:txBody>
      </p:sp>
      <p:sp>
        <p:nvSpPr>
          <p:cNvPr id="18" name="Textplatzhalter 4"/>
          <p:cNvSpPr txBox="1">
            <a:spLocks/>
          </p:cNvSpPr>
          <p:nvPr/>
        </p:nvSpPr>
        <p:spPr>
          <a:xfrm>
            <a:off x="539552" y="2492896"/>
            <a:ext cx="4968552" cy="864096"/>
          </a:xfrm>
          <a:prstGeom prst="rect">
            <a:avLst/>
          </a:prstGeom>
        </p:spPr>
        <p:txBody>
          <a:bodyPr/>
          <a:lstStyle/>
          <a:p>
            <a:pPr lvl="0" fontAlgn="base">
              <a:spcBef>
                <a:spcPct val="20000"/>
              </a:spcBef>
              <a:defRPr/>
            </a:pPr>
            <a:r>
              <a:rPr lang="de-DE" sz="1400" dirty="0">
                <a:latin typeface="Arial" pitchFamily="34" charset="0"/>
                <a:ea typeface="Arial Black" charset="0"/>
                <a:cs typeface="Arial" pitchFamily="34" charset="0"/>
              </a:rPr>
              <a:t>Elektroniker/-innen der Fachrichtung Energie- und Gebäudetechnik sorgen für schlaue Technik - zuhause und in Bürogebäuden. </a:t>
            </a:r>
          </a:p>
          <a:p>
            <a:pPr marL="0" marR="0" lvl="0" indent="0" algn="l" defTabSz="914400" rtl="0" eaLnBrk="1" fontAlgn="base" latinLnBrk="0" hangingPunct="1">
              <a:lnSpc>
                <a:spcPct val="100000"/>
              </a:lnSpc>
              <a:spcBef>
                <a:spcPct val="20000"/>
              </a:spcBef>
              <a:spcAft>
                <a:spcPts val="0"/>
              </a:spcAft>
              <a:buClrTx/>
              <a:buSzTx/>
              <a:buFont typeface="Arial" pitchFamily="34" charset="0"/>
              <a:buNone/>
              <a:tabLst/>
              <a:defRPr/>
            </a:pPr>
            <a:endParaRPr lang="de-DE" sz="1400" dirty="0">
              <a:latin typeface="Arial" pitchFamily="34" charset="0"/>
              <a:ea typeface="Arial Black" charset="0"/>
              <a:cs typeface="Arial" pitchFamily="34" charset="0"/>
            </a:endParaRPr>
          </a:p>
          <a:p>
            <a:pPr marL="0" marR="0" lvl="0" indent="0" algn="l" defTabSz="914400" rtl="0" eaLnBrk="1" fontAlgn="base" latinLnBrk="0" hangingPunct="1">
              <a:lnSpc>
                <a:spcPct val="100000"/>
              </a:lnSpc>
              <a:spcBef>
                <a:spcPct val="20000"/>
              </a:spcBef>
              <a:spcAft>
                <a:spcPts val="0"/>
              </a:spcAft>
              <a:buClrTx/>
              <a:buSzTx/>
              <a:buFont typeface="Arial" pitchFamily="34" charset="0"/>
              <a:buNone/>
              <a:tabLst/>
              <a:defRPr/>
            </a:pPr>
            <a:r>
              <a:rPr lang="de-DE" sz="1400" dirty="0">
                <a:latin typeface="Arial" pitchFamily="34" charset="0"/>
                <a:ea typeface="Arial Black" charset="0"/>
                <a:cs typeface="Arial" pitchFamily="34" charset="0"/>
              </a:rPr>
              <a:t>Aber wie sehen ihre Aufgaben aus? Warum ist es ein Job mit Zukunft? Hier kannst du es erfahren. Klick rein! </a:t>
            </a:r>
            <a:endParaRPr kumimoji="0" lang="de-DE" sz="1400" i="0" u="none" strike="noStrike" kern="1200" cap="none" spc="0" normalizeH="0" baseline="0" noProof="0" dirty="0">
              <a:ln>
                <a:noFill/>
              </a:ln>
              <a:solidFill>
                <a:schemeClr val="tx1"/>
              </a:solidFill>
              <a:effectLst/>
              <a:uLnTx/>
              <a:uFillTx/>
              <a:latin typeface="Arial" pitchFamily="34" charset="0"/>
              <a:ea typeface="Arial Black" charset="0"/>
              <a:cs typeface="Arial" pitchFamily="34" charset="0"/>
            </a:endParaRPr>
          </a:p>
          <a:p>
            <a:pPr marL="0" marR="0" lvl="0" indent="0" algn="l" defTabSz="914400" rtl="0" eaLnBrk="1" fontAlgn="base" latinLnBrk="0" hangingPunct="1">
              <a:lnSpc>
                <a:spcPct val="130000"/>
              </a:lnSpc>
              <a:spcBef>
                <a:spcPct val="20000"/>
              </a:spcBef>
              <a:spcAft>
                <a:spcPts val="0"/>
              </a:spcAft>
              <a:buClrTx/>
              <a:buSzTx/>
              <a:buFont typeface="Arial" pitchFamily="34" charset="0"/>
              <a:buNone/>
              <a:tabLst/>
              <a:defRPr/>
            </a:pPr>
            <a:endParaRPr kumimoji="0" lang="de-DE" sz="1200" b="1" i="1" u="none" strike="noStrike" kern="1200" cap="none" spc="0" normalizeH="0" baseline="0" noProof="0" dirty="0">
              <a:ln>
                <a:noFill/>
              </a:ln>
              <a:solidFill>
                <a:schemeClr val="tx1"/>
              </a:solidFill>
              <a:effectLst/>
              <a:uLnTx/>
              <a:uFillTx/>
              <a:latin typeface="Arial Black" charset="0"/>
              <a:ea typeface="Arial Black" charset="0"/>
              <a:cs typeface="Arial Black" charset="0"/>
            </a:endParaRPr>
          </a:p>
        </p:txBody>
      </p:sp>
      <p:pic>
        <p:nvPicPr>
          <p:cNvPr id="14" name="Picture 2">
            <a:hlinkClick r:id="rId2" action="ppaction://hlinksldjump"/>
          </p:cNvPr>
          <p:cNvPicPr>
            <a:picLocks noChangeAspect="1" noChangeArrowheads="1"/>
          </p:cNvPicPr>
          <p:nvPr/>
        </p:nvPicPr>
        <p:blipFill>
          <a:blip r:embed="rId3" cstate="print"/>
          <a:srcRect/>
          <a:stretch>
            <a:fillRect/>
          </a:stretch>
        </p:blipFill>
        <p:spPr bwMode="auto">
          <a:xfrm>
            <a:off x="8280920" y="5867747"/>
            <a:ext cx="467544" cy="467544"/>
          </a:xfrm>
          <a:prstGeom prst="rect">
            <a:avLst/>
          </a:prstGeom>
          <a:noFill/>
          <a:ln w="9525">
            <a:noFill/>
            <a:miter lim="800000"/>
            <a:headEnd/>
            <a:tailEnd/>
          </a:ln>
        </p:spPr>
      </p:pic>
      <p:pic>
        <p:nvPicPr>
          <p:cNvPr id="11" name="Grafik 10" descr="DS_Daniel_Vordenker_698-zuschnitt-NEU.jpg"/>
          <p:cNvPicPr>
            <a:picLocks noChangeAspect="1"/>
          </p:cNvPicPr>
          <p:nvPr/>
        </p:nvPicPr>
        <p:blipFill>
          <a:blip r:embed="rId4" cstate="print"/>
          <a:stretch>
            <a:fillRect/>
          </a:stretch>
        </p:blipFill>
        <p:spPr>
          <a:xfrm>
            <a:off x="5796136" y="836712"/>
            <a:ext cx="2325015" cy="5373216"/>
          </a:xfrm>
          <a:prstGeom prst="rect">
            <a:avLst/>
          </a:prstGeom>
        </p:spPr>
      </p:pic>
      <p:pic>
        <p:nvPicPr>
          <p:cNvPr id="15" name="Picture 3">
            <a:hlinkClick r:id="rId5" action="ppaction://hlinksldjump"/>
          </p:cNvPr>
          <p:cNvPicPr>
            <a:picLocks noChangeAspect="1" noChangeArrowheads="1"/>
          </p:cNvPicPr>
          <p:nvPr/>
        </p:nvPicPr>
        <p:blipFill>
          <a:blip r:embed="rId6" cstate="print"/>
          <a:srcRect/>
          <a:stretch>
            <a:fillRect/>
          </a:stretch>
        </p:blipFill>
        <p:spPr bwMode="auto">
          <a:xfrm>
            <a:off x="7812360" y="5877272"/>
            <a:ext cx="464456" cy="468966"/>
          </a:xfrm>
          <a:prstGeom prst="rect">
            <a:avLst/>
          </a:prstGeom>
          <a:noFill/>
          <a:ln w="9525">
            <a:noFill/>
            <a:miter lim="800000"/>
            <a:headEnd/>
            <a:tailEnd/>
          </a:ln>
        </p:spPr>
      </p:pic>
      <p:sp>
        <p:nvSpPr>
          <p:cNvPr id="13" name="Textfeld 12"/>
          <p:cNvSpPr txBox="1"/>
          <p:nvPr/>
        </p:nvSpPr>
        <p:spPr>
          <a:xfrm>
            <a:off x="6223992" y="6111052"/>
            <a:ext cx="1164101" cy="184666"/>
          </a:xfrm>
          <a:prstGeom prst="rect">
            <a:avLst/>
          </a:prstGeom>
          <a:noFill/>
        </p:spPr>
        <p:txBody>
          <a:bodyPr wrap="none" rtlCol="0">
            <a:spAutoFit/>
          </a:bodyPr>
          <a:lstStyle/>
          <a:p>
            <a:r>
              <a:rPr lang="de-DE" sz="600" dirty="0">
                <a:solidFill>
                  <a:schemeClr val="tx1">
                    <a:lumMod val="65000"/>
                    <a:lumOff val="35000"/>
                  </a:schemeClr>
                </a:solidFill>
                <a:latin typeface="Arial" pitchFamily="34" charset="0"/>
                <a:cs typeface="Arial" pitchFamily="34" charset="0"/>
              </a:rPr>
              <a:t>Foto: </a:t>
            </a:r>
            <a:r>
              <a:rPr lang="de-DE" sz="600" dirty="0" err="1">
                <a:solidFill>
                  <a:schemeClr val="tx1">
                    <a:lumMod val="65000"/>
                    <a:lumOff val="35000"/>
                  </a:schemeClr>
                </a:solidFill>
                <a:latin typeface="Arial" pitchFamily="34" charset="0"/>
                <a:cs typeface="Arial" pitchFamily="34" charset="0"/>
              </a:rPr>
              <a:t>ArGe</a:t>
            </a:r>
            <a:r>
              <a:rPr lang="de-DE" sz="600" dirty="0">
                <a:solidFill>
                  <a:schemeClr val="tx1">
                    <a:lumMod val="65000"/>
                    <a:lumOff val="35000"/>
                  </a:schemeClr>
                </a:solidFill>
                <a:latin typeface="Arial" pitchFamily="34" charset="0"/>
                <a:cs typeface="Arial" pitchFamily="34" charset="0"/>
              </a:rPr>
              <a:t> </a:t>
            </a:r>
            <a:r>
              <a:rPr lang="de-DE" sz="600" dirty="0" smtClean="0">
                <a:solidFill>
                  <a:schemeClr val="tx1">
                    <a:lumMod val="65000"/>
                    <a:lumOff val="35000"/>
                  </a:schemeClr>
                </a:solidFill>
                <a:latin typeface="Arial" pitchFamily="34" charset="0"/>
                <a:cs typeface="Arial" pitchFamily="34" charset="0"/>
              </a:rPr>
              <a:t>Medien im ZVEH</a:t>
            </a:r>
            <a:endParaRPr lang="de-DE" sz="600" dirty="0">
              <a:solidFill>
                <a:schemeClr val="tx1">
                  <a:lumMod val="65000"/>
                  <a:lumOff val="35000"/>
                </a:schemeClr>
              </a:solidFill>
              <a:latin typeface="Arial" pitchFamily="34" charset="0"/>
              <a:cs typeface="Arial" pitchFamily="34" charset="0"/>
            </a:endParaRPr>
          </a:p>
        </p:txBody>
      </p:sp>
    </p:spTree>
    <p:extLst>
      <p:ext uri="{BB962C8B-B14F-4D97-AF65-F5344CB8AC3E}">
        <p14:creationId xmlns="" xmlns:p14="http://schemas.microsoft.com/office/powerpoint/2010/main" val="488848101"/>
      </p:ext>
    </p:extLst>
  </p:cSld>
  <p:clrMapOvr>
    <a:masterClrMapping/>
  </p:clrMapOvr>
  <p:transition spd="slow" advClick="0" advTm="7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eck 19"/>
          <p:cNvSpPr/>
          <p:nvPr/>
        </p:nvSpPr>
        <p:spPr>
          <a:xfrm>
            <a:off x="1475656" y="980728"/>
            <a:ext cx="5832648" cy="3816424"/>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platzhalter 4"/>
          <p:cNvSpPr>
            <a:spLocks noGrp="1"/>
          </p:cNvSpPr>
          <p:nvPr>
            <p:ph type="body" sz="quarter" idx="21"/>
          </p:nvPr>
        </p:nvSpPr>
        <p:spPr>
          <a:xfrm>
            <a:off x="395536" y="5157192"/>
            <a:ext cx="8064896" cy="792088"/>
          </a:xfrm>
        </p:spPr>
        <p:txBody>
          <a:bodyPr/>
          <a:lstStyle/>
          <a:p>
            <a:pPr marL="0" indent="0" fontAlgn="base">
              <a:buNone/>
            </a:pPr>
            <a:r>
              <a:rPr lang="de-DE" dirty="0"/>
              <a:t>Die Ausbildung dauert 3,5 Jahre. Dort lernen angehende </a:t>
            </a:r>
            <a:r>
              <a:rPr lang="de-DE" kern="0" dirty="0"/>
              <a:t>Elektroniker/-innen für Energie und Gebäudetechnik </a:t>
            </a:r>
            <a:r>
              <a:rPr lang="de-DE" dirty="0"/>
              <a:t>alles über Energieverteilungsanlagen, Beleuchtungs- und Antriebssysteme und Blitzschutzanlagen.</a:t>
            </a:r>
          </a:p>
        </p:txBody>
      </p:sp>
      <p:sp>
        <p:nvSpPr>
          <p:cNvPr id="5" name="Textfeld 4"/>
          <p:cNvSpPr txBox="1"/>
          <p:nvPr/>
        </p:nvSpPr>
        <p:spPr>
          <a:xfrm>
            <a:off x="3419872" y="2708920"/>
            <a:ext cx="1826141" cy="369332"/>
          </a:xfrm>
          <a:prstGeom prst="rect">
            <a:avLst/>
          </a:prstGeom>
          <a:noFill/>
        </p:spPr>
        <p:txBody>
          <a:bodyPr wrap="none" rtlCol="0">
            <a:spAutoFit/>
          </a:bodyPr>
          <a:lstStyle/>
          <a:p>
            <a:r>
              <a:rPr lang="de-DE" dirty="0"/>
              <a:t>(Foto einfügen))</a:t>
            </a:r>
          </a:p>
        </p:txBody>
      </p:sp>
      <p:sp>
        <p:nvSpPr>
          <p:cNvPr id="9" name="Rechteck 8"/>
          <p:cNvSpPr/>
          <p:nvPr/>
        </p:nvSpPr>
        <p:spPr>
          <a:xfrm>
            <a:off x="467544" y="4941168"/>
            <a:ext cx="8424936" cy="13681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Textplatzhalter 4"/>
          <p:cNvSpPr>
            <a:spLocks noGrp="1"/>
          </p:cNvSpPr>
          <p:nvPr>
            <p:ph type="body" sz="quarter" idx="21"/>
          </p:nvPr>
        </p:nvSpPr>
        <p:spPr>
          <a:xfrm>
            <a:off x="539552" y="5373216"/>
            <a:ext cx="8136904" cy="720080"/>
          </a:xfrm>
        </p:spPr>
        <p:txBody>
          <a:bodyPr/>
          <a:lstStyle/>
          <a:p>
            <a:pPr marL="0" indent="0" fontAlgn="base">
              <a:buNone/>
            </a:pPr>
            <a:r>
              <a:rPr lang="de-DE" dirty="0"/>
              <a:t>Er absolviert eine Lehre zum Elektroniker, Fachrichtung Energie- und Gebäudetechnik. </a:t>
            </a:r>
          </a:p>
          <a:p>
            <a:pPr marL="0" indent="0" fontAlgn="base">
              <a:lnSpc>
                <a:spcPct val="130000"/>
              </a:lnSpc>
              <a:buNone/>
            </a:pPr>
            <a:endParaRPr lang="de-DE" sz="1200" i="1" dirty="0"/>
          </a:p>
        </p:txBody>
      </p:sp>
      <p:pic>
        <p:nvPicPr>
          <p:cNvPr id="14" name="Grafik 13" descr="EGT_Daniel in Geba¦êude.jpg"/>
          <p:cNvPicPr>
            <a:picLocks noChangeAspect="1"/>
          </p:cNvPicPr>
          <p:nvPr/>
        </p:nvPicPr>
        <p:blipFill>
          <a:blip r:embed="rId3" cstate="print"/>
          <a:stretch>
            <a:fillRect/>
          </a:stretch>
        </p:blipFill>
        <p:spPr>
          <a:xfrm>
            <a:off x="1403648" y="824520"/>
            <a:ext cx="5760640" cy="3840426"/>
          </a:xfrm>
          <a:prstGeom prst="rect">
            <a:avLst/>
          </a:prstGeom>
        </p:spPr>
      </p:pic>
      <p:sp>
        <p:nvSpPr>
          <p:cNvPr id="15" name="Textplatzhalter 9"/>
          <p:cNvSpPr>
            <a:spLocks noGrp="1"/>
          </p:cNvSpPr>
          <p:nvPr>
            <p:ph type="body" sz="quarter" idx="27"/>
          </p:nvPr>
        </p:nvSpPr>
        <p:spPr>
          <a:xfrm>
            <a:off x="539552" y="5012283"/>
            <a:ext cx="5688013" cy="288925"/>
          </a:xfrm>
        </p:spPr>
        <p:txBody>
          <a:bodyPr/>
          <a:lstStyle/>
          <a:p>
            <a:pPr eaLnBrk="0" hangingPunct="0">
              <a:defRPr/>
            </a:pPr>
            <a:r>
              <a:rPr lang="de-DE" b="1" kern="0" dirty="0">
                <a:cs typeface="Arial" pitchFamily="34" charset="0"/>
              </a:rPr>
              <a:t>Das ist Daniel.</a:t>
            </a:r>
          </a:p>
        </p:txBody>
      </p:sp>
      <p:pic>
        <p:nvPicPr>
          <p:cNvPr id="18" name="Picture 3">
            <a:hlinkClick r:id="rId4" action="ppaction://hlinksldjump"/>
          </p:cNvPr>
          <p:cNvPicPr>
            <a:picLocks noChangeAspect="1" noChangeArrowheads="1"/>
          </p:cNvPicPr>
          <p:nvPr/>
        </p:nvPicPr>
        <p:blipFill>
          <a:blip r:embed="rId5" cstate="print"/>
          <a:srcRect/>
          <a:stretch>
            <a:fillRect/>
          </a:stretch>
        </p:blipFill>
        <p:spPr bwMode="auto">
          <a:xfrm>
            <a:off x="7672538" y="4305343"/>
            <a:ext cx="464456" cy="468966"/>
          </a:xfrm>
          <a:prstGeom prst="rect">
            <a:avLst/>
          </a:prstGeom>
          <a:noFill/>
          <a:ln w="9525">
            <a:noFill/>
            <a:miter lim="800000"/>
            <a:headEnd/>
            <a:tailEnd/>
          </a:ln>
        </p:spPr>
      </p:pic>
      <p:pic>
        <p:nvPicPr>
          <p:cNvPr id="19" name="Picture 2">
            <a:hlinkClick r:id="rId6" action="ppaction://hlinksldjump"/>
          </p:cNvPr>
          <p:cNvPicPr>
            <a:picLocks noChangeAspect="1" noChangeArrowheads="1"/>
          </p:cNvPicPr>
          <p:nvPr/>
        </p:nvPicPr>
        <p:blipFill>
          <a:blip r:embed="rId7" cstate="print"/>
          <a:srcRect/>
          <a:stretch>
            <a:fillRect/>
          </a:stretch>
        </p:blipFill>
        <p:spPr bwMode="auto">
          <a:xfrm>
            <a:off x="8172400" y="4293096"/>
            <a:ext cx="467544" cy="467544"/>
          </a:xfrm>
          <a:prstGeom prst="rect">
            <a:avLst/>
          </a:prstGeom>
          <a:noFill/>
          <a:ln w="9525">
            <a:noFill/>
            <a:miter lim="800000"/>
            <a:headEnd/>
            <a:tailEnd/>
          </a:ln>
        </p:spPr>
      </p:pic>
      <p:sp>
        <p:nvSpPr>
          <p:cNvPr id="17" name="Rechteck 16"/>
          <p:cNvSpPr/>
          <p:nvPr/>
        </p:nvSpPr>
        <p:spPr>
          <a:xfrm>
            <a:off x="0" y="6453336"/>
            <a:ext cx="9144000" cy="404664"/>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7188"/>
            <a:r>
              <a:rPr lang="de-DE" sz="2200" b="1" dirty="0">
                <a:solidFill>
                  <a:schemeClr val="tx1"/>
                </a:solidFill>
                <a:latin typeface="Arial" pitchFamily="34" charset="0"/>
                <a:cs typeface="Arial" pitchFamily="34" charset="0"/>
              </a:rPr>
              <a:t> 				</a:t>
            </a:r>
            <a:r>
              <a:rPr lang="de-DE" sz="800" dirty="0">
                <a:solidFill>
                  <a:schemeClr val="tx1">
                    <a:lumMod val="75000"/>
                    <a:lumOff val="25000"/>
                  </a:schemeClr>
                </a:solidFill>
                <a:latin typeface="Arial" pitchFamily="34" charset="0"/>
                <a:cs typeface="Arial" pitchFamily="34" charset="0"/>
              </a:rPr>
              <a:t> </a:t>
            </a:r>
            <a:r>
              <a:rPr lang="de-DE" sz="800" b="1" dirty="0" err="1">
                <a:solidFill>
                  <a:schemeClr val="tx1">
                    <a:lumMod val="75000"/>
                    <a:lumOff val="25000"/>
                  </a:schemeClr>
                </a:solidFill>
                <a:latin typeface="Arial" pitchFamily="34" charset="0"/>
                <a:cs typeface="Arial" pitchFamily="34" charset="0"/>
              </a:rPr>
              <a:t>ArGe</a:t>
            </a:r>
            <a:r>
              <a:rPr lang="de-DE" sz="800" b="1" dirty="0">
                <a:solidFill>
                  <a:schemeClr val="tx1">
                    <a:lumMod val="75000"/>
                    <a:lumOff val="25000"/>
                  </a:schemeClr>
                </a:solidFill>
                <a:latin typeface="Arial" pitchFamily="34" charset="0"/>
                <a:cs typeface="Arial" pitchFamily="34" charset="0"/>
              </a:rPr>
              <a:t> Medien im ZVEH</a:t>
            </a:r>
            <a:r>
              <a:rPr lang="de-DE" sz="800" b="1" dirty="0">
                <a:solidFill>
                  <a:schemeClr val="bg1"/>
                </a:solidFill>
                <a:latin typeface="Arial" pitchFamily="34" charset="0"/>
                <a:cs typeface="Arial" pitchFamily="34" charset="0"/>
              </a:rPr>
              <a:t>			Stand: März 2017</a:t>
            </a:r>
          </a:p>
          <a:p>
            <a:pPr indent="357188"/>
            <a:r>
              <a:rPr lang="de-DE" sz="1100" b="1" dirty="0">
                <a:solidFill>
                  <a:schemeClr val="bg1"/>
                </a:solidFill>
                <a:latin typeface="Arial" pitchFamily="34" charset="0"/>
                <a:cs typeface="Arial" pitchFamily="34" charset="0"/>
              </a:rPr>
              <a:t>			</a:t>
            </a:r>
            <a:endParaRPr lang="de-DE" sz="800" b="1" dirty="0">
              <a:solidFill>
                <a:schemeClr val="bg1"/>
              </a:solidFill>
              <a:latin typeface="Arial" pitchFamily="34" charset="0"/>
              <a:cs typeface="Arial" pitchFamily="34" charset="0"/>
            </a:endParaRPr>
          </a:p>
        </p:txBody>
      </p:sp>
      <p:cxnSp>
        <p:nvCxnSpPr>
          <p:cNvPr id="21" name="Gerade Verbindung 20"/>
          <p:cNvCxnSpPr/>
          <p:nvPr/>
        </p:nvCxnSpPr>
        <p:spPr>
          <a:xfrm flipH="1">
            <a:off x="0" y="6480954"/>
            <a:ext cx="9144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6069398" y="4631040"/>
            <a:ext cx="1164101" cy="184666"/>
          </a:xfrm>
          <a:prstGeom prst="rect">
            <a:avLst/>
          </a:prstGeom>
          <a:noFill/>
        </p:spPr>
        <p:txBody>
          <a:bodyPr wrap="none" rtlCol="0">
            <a:spAutoFit/>
          </a:bodyPr>
          <a:lstStyle/>
          <a:p>
            <a:r>
              <a:rPr lang="de-DE" sz="600" dirty="0">
                <a:solidFill>
                  <a:schemeClr val="tx1">
                    <a:lumMod val="65000"/>
                    <a:lumOff val="35000"/>
                  </a:schemeClr>
                </a:solidFill>
                <a:latin typeface="Arial" pitchFamily="34" charset="0"/>
                <a:cs typeface="Arial" pitchFamily="34" charset="0"/>
              </a:rPr>
              <a:t>Foto: </a:t>
            </a:r>
            <a:r>
              <a:rPr lang="de-DE" sz="600" dirty="0" err="1">
                <a:solidFill>
                  <a:schemeClr val="tx1">
                    <a:lumMod val="65000"/>
                    <a:lumOff val="35000"/>
                  </a:schemeClr>
                </a:solidFill>
                <a:latin typeface="Arial" pitchFamily="34" charset="0"/>
                <a:cs typeface="Arial" pitchFamily="34" charset="0"/>
              </a:rPr>
              <a:t>ArGe</a:t>
            </a:r>
            <a:r>
              <a:rPr lang="de-DE" sz="600" dirty="0">
                <a:solidFill>
                  <a:schemeClr val="tx1">
                    <a:lumMod val="65000"/>
                    <a:lumOff val="35000"/>
                  </a:schemeClr>
                </a:solidFill>
                <a:latin typeface="Arial" pitchFamily="34" charset="0"/>
                <a:cs typeface="Arial" pitchFamily="34" charset="0"/>
              </a:rPr>
              <a:t> </a:t>
            </a:r>
            <a:r>
              <a:rPr lang="de-DE" sz="600" dirty="0" smtClean="0">
                <a:solidFill>
                  <a:schemeClr val="tx1">
                    <a:lumMod val="65000"/>
                    <a:lumOff val="35000"/>
                  </a:schemeClr>
                </a:solidFill>
                <a:latin typeface="Arial" pitchFamily="34" charset="0"/>
                <a:cs typeface="Arial" pitchFamily="34" charset="0"/>
              </a:rPr>
              <a:t>Medien im ZVEH</a:t>
            </a:r>
            <a:endParaRPr lang="de-DE" sz="600" dirty="0">
              <a:solidFill>
                <a:schemeClr val="tx1">
                  <a:lumMod val="65000"/>
                  <a:lumOff val="35000"/>
                </a:schemeClr>
              </a:solidFill>
              <a:latin typeface="Arial" pitchFamily="34" charset="0"/>
              <a:cs typeface="Arial" pitchFamily="34" charset="0"/>
            </a:endParaRPr>
          </a:p>
        </p:txBody>
      </p:sp>
    </p:spTree>
    <p:extLst>
      <p:ext uri="{BB962C8B-B14F-4D97-AF65-F5344CB8AC3E}">
        <p14:creationId xmlns="" xmlns:p14="http://schemas.microsoft.com/office/powerpoint/2010/main" val="1579091240"/>
      </p:ext>
    </p:extLst>
  </p:cSld>
  <p:clrMapOvr>
    <a:masterClrMapping/>
  </p:clrMapOvr>
  <p:transition spd="slow" advClick="0" advTm="7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1475656" y="980728"/>
            <a:ext cx="5832648" cy="3816424"/>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467544" y="4941168"/>
            <a:ext cx="8424936" cy="13681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Textplatzhalter 4"/>
          <p:cNvSpPr>
            <a:spLocks noGrp="1"/>
          </p:cNvSpPr>
          <p:nvPr>
            <p:ph type="body" sz="quarter" idx="21"/>
          </p:nvPr>
        </p:nvSpPr>
        <p:spPr>
          <a:xfrm>
            <a:off x="539552" y="5373216"/>
            <a:ext cx="8064896" cy="792088"/>
          </a:xfrm>
        </p:spPr>
        <p:txBody>
          <a:bodyPr/>
          <a:lstStyle/>
          <a:p>
            <a:pPr marL="0" indent="0" fontAlgn="base">
              <a:buNone/>
            </a:pPr>
            <a:r>
              <a:rPr lang="de-DE" dirty="0"/>
              <a:t>Elektroniker/-innen der Fachrichtung Energie- und Gebäudetechnik kennen sich aus mit intelligenten Gebäuden und Geräten, die „mitdenken“ und so weniger Energie verbrauchen. </a:t>
            </a:r>
          </a:p>
        </p:txBody>
      </p:sp>
      <p:sp>
        <p:nvSpPr>
          <p:cNvPr id="33" name="Textplatzhalter 9"/>
          <p:cNvSpPr>
            <a:spLocks noGrp="1"/>
          </p:cNvSpPr>
          <p:nvPr>
            <p:ph type="body" sz="quarter" idx="27"/>
          </p:nvPr>
        </p:nvSpPr>
        <p:spPr>
          <a:xfrm>
            <a:off x="539552" y="5012283"/>
            <a:ext cx="5688013" cy="288925"/>
          </a:xfrm>
        </p:spPr>
        <p:txBody>
          <a:bodyPr/>
          <a:lstStyle/>
          <a:p>
            <a:pPr eaLnBrk="0" hangingPunct="0">
              <a:defRPr/>
            </a:pPr>
            <a:r>
              <a:rPr lang="de-DE" b="1" kern="0" dirty="0">
                <a:cs typeface="Arial" pitchFamily="34" charset="0"/>
              </a:rPr>
              <a:t>Die Tätigkeitsbereiche</a:t>
            </a:r>
          </a:p>
        </p:txBody>
      </p:sp>
      <p:pic>
        <p:nvPicPr>
          <p:cNvPr id="9" name="Picture 3">
            <a:hlinkClick r:id="rId3" action="ppaction://hlinksldjump"/>
          </p:cNvPr>
          <p:cNvPicPr>
            <a:picLocks noChangeAspect="1" noChangeArrowheads="1"/>
          </p:cNvPicPr>
          <p:nvPr/>
        </p:nvPicPr>
        <p:blipFill>
          <a:blip r:embed="rId4" cstate="print"/>
          <a:srcRect/>
          <a:stretch>
            <a:fillRect/>
          </a:stretch>
        </p:blipFill>
        <p:spPr bwMode="auto">
          <a:xfrm>
            <a:off x="7672538" y="4305343"/>
            <a:ext cx="464456" cy="468966"/>
          </a:xfrm>
          <a:prstGeom prst="rect">
            <a:avLst/>
          </a:prstGeom>
          <a:noFill/>
          <a:ln w="9525">
            <a:noFill/>
            <a:miter lim="800000"/>
            <a:headEnd/>
            <a:tailEnd/>
          </a:ln>
        </p:spPr>
      </p:pic>
      <p:pic>
        <p:nvPicPr>
          <p:cNvPr id="10" name="Picture 2">
            <a:hlinkClick r:id="rId5" action="ppaction://hlinksldjump"/>
          </p:cNvPr>
          <p:cNvPicPr>
            <a:picLocks noChangeAspect="1" noChangeArrowheads="1"/>
          </p:cNvPicPr>
          <p:nvPr/>
        </p:nvPicPr>
        <p:blipFill>
          <a:blip r:embed="rId6" cstate="print"/>
          <a:srcRect/>
          <a:stretch>
            <a:fillRect/>
          </a:stretch>
        </p:blipFill>
        <p:spPr bwMode="auto">
          <a:xfrm>
            <a:off x="8172400" y="4293096"/>
            <a:ext cx="467544" cy="467544"/>
          </a:xfrm>
          <a:prstGeom prst="rect">
            <a:avLst/>
          </a:prstGeom>
          <a:noFill/>
          <a:ln w="9525">
            <a:noFill/>
            <a:miter lim="800000"/>
            <a:headEnd/>
            <a:tailEnd/>
          </a:ln>
        </p:spPr>
      </p:pic>
      <p:sp>
        <p:nvSpPr>
          <p:cNvPr id="11" name="Rechteck 10"/>
          <p:cNvSpPr/>
          <p:nvPr/>
        </p:nvSpPr>
        <p:spPr>
          <a:xfrm>
            <a:off x="0" y="6453336"/>
            <a:ext cx="9144000" cy="404664"/>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7188"/>
            <a:r>
              <a:rPr lang="de-DE" sz="2200" b="1" dirty="0">
                <a:solidFill>
                  <a:schemeClr val="tx1"/>
                </a:solidFill>
                <a:latin typeface="Arial" pitchFamily="34" charset="0"/>
                <a:cs typeface="Arial" pitchFamily="34" charset="0"/>
              </a:rPr>
              <a:t> 				</a:t>
            </a:r>
            <a:r>
              <a:rPr lang="de-DE" sz="800" dirty="0">
                <a:solidFill>
                  <a:schemeClr val="tx1">
                    <a:lumMod val="75000"/>
                    <a:lumOff val="25000"/>
                  </a:schemeClr>
                </a:solidFill>
                <a:latin typeface="Arial" pitchFamily="34" charset="0"/>
                <a:cs typeface="Arial" pitchFamily="34" charset="0"/>
              </a:rPr>
              <a:t> </a:t>
            </a:r>
            <a:r>
              <a:rPr lang="de-DE" sz="800" b="1" dirty="0" err="1">
                <a:solidFill>
                  <a:schemeClr val="tx1">
                    <a:lumMod val="75000"/>
                    <a:lumOff val="25000"/>
                  </a:schemeClr>
                </a:solidFill>
                <a:latin typeface="Arial" pitchFamily="34" charset="0"/>
                <a:cs typeface="Arial" pitchFamily="34" charset="0"/>
              </a:rPr>
              <a:t>ArGe</a:t>
            </a:r>
            <a:r>
              <a:rPr lang="de-DE" sz="800" b="1" dirty="0">
                <a:solidFill>
                  <a:schemeClr val="tx1">
                    <a:lumMod val="75000"/>
                    <a:lumOff val="25000"/>
                  </a:schemeClr>
                </a:solidFill>
                <a:latin typeface="Arial" pitchFamily="34" charset="0"/>
                <a:cs typeface="Arial" pitchFamily="34" charset="0"/>
              </a:rPr>
              <a:t> Medien im ZVEH</a:t>
            </a:r>
            <a:r>
              <a:rPr lang="de-DE" sz="800" b="1" dirty="0">
                <a:solidFill>
                  <a:schemeClr val="bg1"/>
                </a:solidFill>
                <a:latin typeface="Arial" pitchFamily="34" charset="0"/>
                <a:cs typeface="Arial" pitchFamily="34" charset="0"/>
              </a:rPr>
              <a:t>			Stand: März 2017</a:t>
            </a:r>
          </a:p>
          <a:p>
            <a:pPr indent="357188"/>
            <a:r>
              <a:rPr lang="de-DE" sz="1100" b="1" dirty="0">
                <a:solidFill>
                  <a:schemeClr val="bg1"/>
                </a:solidFill>
                <a:latin typeface="Arial" pitchFamily="34" charset="0"/>
                <a:cs typeface="Arial" pitchFamily="34" charset="0"/>
              </a:rPr>
              <a:t>			</a:t>
            </a:r>
            <a:endParaRPr lang="de-DE" sz="800" b="1" dirty="0">
              <a:solidFill>
                <a:schemeClr val="bg1"/>
              </a:solidFill>
              <a:latin typeface="Arial" pitchFamily="34" charset="0"/>
              <a:cs typeface="Arial" pitchFamily="34" charset="0"/>
            </a:endParaRPr>
          </a:p>
        </p:txBody>
      </p:sp>
      <p:cxnSp>
        <p:nvCxnSpPr>
          <p:cNvPr id="12" name="Gerade Verbindung 11"/>
          <p:cNvCxnSpPr/>
          <p:nvPr/>
        </p:nvCxnSpPr>
        <p:spPr>
          <a:xfrm flipH="1">
            <a:off x="0" y="6480954"/>
            <a:ext cx="9144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4" name="Grafik 13" descr="EGT_KNX Installation an der Decke.jpg"/>
          <p:cNvPicPr>
            <a:picLocks noChangeAspect="1"/>
          </p:cNvPicPr>
          <p:nvPr/>
        </p:nvPicPr>
        <p:blipFill>
          <a:blip r:embed="rId7" cstate="print"/>
          <a:stretch>
            <a:fillRect/>
          </a:stretch>
        </p:blipFill>
        <p:spPr>
          <a:xfrm>
            <a:off x="1403648" y="836713"/>
            <a:ext cx="5746408" cy="3816423"/>
          </a:xfrm>
          <a:prstGeom prst="rect">
            <a:avLst/>
          </a:prstGeom>
        </p:spPr>
      </p:pic>
      <p:sp>
        <p:nvSpPr>
          <p:cNvPr id="13" name="Textfeld 12"/>
          <p:cNvSpPr txBox="1"/>
          <p:nvPr/>
        </p:nvSpPr>
        <p:spPr>
          <a:xfrm>
            <a:off x="6069398" y="4631040"/>
            <a:ext cx="1164101" cy="184666"/>
          </a:xfrm>
          <a:prstGeom prst="rect">
            <a:avLst/>
          </a:prstGeom>
          <a:noFill/>
        </p:spPr>
        <p:txBody>
          <a:bodyPr wrap="none" rtlCol="0">
            <a:spAutoFit/>
          </a:bodyPr>
          <a:lstStyle/>
          <a:p>
            <a:r>
              <a:rPr lang="de-DE" sz="600" dirty="0">
                <a:solidFill>
                  <a:schemeClr val="tx1">
                    <a:lumMod val="65000"/>
                    <a:lumOff val="35000"/>
                  </a:schemeClr>
                </a:solidFill>
                <a:latin typeface="Arial" pitchFamily="34" charset="0"/>
                <a:cs typeface="Arial" pitchFamily="34" charset="0"/>
              </a:rPr>
              <a:t>Foto: </a:t>
            </a:r>
            <a:r>
              <a:rPr lang="de-DE" sz="600" dirty="0" err="1">
                <a:solidFill>
                  <a:schemeClr val="tx1">
                    <a:lumMod val="65000"/>
                    <a:lumOff val="35000"/>
                  </a:schemeClr>
                </a:solidFill>
                <a:latin typeface="Arial" pitchFamily="34" charset="0"/>
                <a:cs typeface="Arial" pitchFamily="34" charset="0"/>
              </a:rPr>
              <a:t>ArGe</a:t>
            </a:r>
            <a:r>
              <a:rPr lang="de-DE" sz="600" dirty="0">
                <a:solidFill>
                  <a:schemeClr val="tx1">
                    <a:lumMod val="65000"/>
                    <a:lumOff val="35000"/>
                  </a:schemeClr>
                </a:solidFill>
                <a:latin typeface="Arial" pitchFamily="34" charset="0"/>
                <a:cs typeface="Arial" pitchFamily="34" charset="0"/>
              </a:rPr>
              <a:t> </a:t>
            </a:r>
            <a:r>
              <a:rPr lang="de-DE" sz="600" dirty="0" smtClean="0">
                <a:solidFill>
                  <a:schemeClr val="tx1">
                    <a:lumMod val="65000"/>
                    <a:lumOff val="35000"/>
                  </a:schemeClr>
                </a:solidFill>
                <a:latin typeface="Arial" pitchFamily="34" charset="0"/>
                <a:cs typeface="Arial" pitchFamily="34" charset="0"/>
              </a:rPr>
              <a:t>Medien im ZVEH</a:t>
            </a:r>
            <a:endParaRPr lang="de-DE" sz="600" dirty="0">
              <a:solidFill>
                <a:schemeClr val="tx1">
                  <a:lumMod val="65000"/>
                  <a:lumOff val="35000"/>
                </a:schemeClr>
              </a:solidFill>
              <a:latin typeface="Arial" pitchFamily="34" charset="0"/>
              <a:cs typeface="Arial" pitchFamily="34" charset="0"/>
            </a:endParaRPr>
          </a:p>
        </p:txBody>
      </p:sp>
    </p:spTree>
    <p:extLst>
      <p:ext uri="{BB962C8B-B14F-4D97-AF65-F5344CB8AC3E}">
        <p14:creationId xmlns="" xmlns:p14="http://schemas.microsoft.com/office/powerpoint/2010/main" val="1579091240"/>
      </p:ext>
    </p:extLst>
  </p:cSld>
  <p:clrMapOvr>
    <a:masterClrMapping/>
  </p:clrMapOvr>
  <p:transition spd="slow" advClick="0" advTm="7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1475656" y="980728"/>
            <a:ext cx="5832648" cy="3816424"/>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467544" y="4941168"/>
            <a:ext cx="8424936" cy="13681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Textplatzhalter 4"/>
          <p:cNvSpPr>
            <a:spLocks noGrp="1"/>
          </p:cNvSpPr>
          <p:nvPr>
            <p:ph type="body" sz="quarter" idx="21"/>
          </p:nvPr>
        </p:nvSpPr>
        <p:spPr>
          <a:xfrm>
            <a:off x="500202" y="5373216"/>
            <a:ext cx="8136904" cy="720080"/>
          </a:xfrm>
        </p:spPr>
        <p:txBody>
          <a:bodyPr/>
          <a:lstStyle/>
          <a:p>
            <a:pPr marL="0" indent="0" fontAlgn="base">
              <a:buNone/>
            </a:pPr>
            <a:r>
              <a:rPr lang="de-DE" dirty="0"/>
              <a:t>E-</a:t>
            </a:r>
            <a:r>
              <a:rPr lang="de-DE" dirty="0" err="1"/>
              <a:t>Zubi</a:t>
            </a:r>
            <a:r>
              <a:rPr lang="de-DE" dirty="0"/>
              <a:t> Daniel testet hier in einem Bürogebäude ein „KNX“-System. Damit lassen sich übergreifend und bedarfsgerecht Heizung, Beleuchtung, Jalousien, Belüftung, Haushaltsgeräte und Sicherheitstechnik steuern. </a:t>
            </a:r>
          </a:p>
          <a:p>
            <a:pPr marL="0" indent="0" fontAlgn="base">
              <a:lnSpc>
                <a:spcPct val="130000"/>
              </a:lnSpc>
              <a:buNone/>
            </a:pPr>
            <a:endParaRPr lang="de-DE" sz="1200" i="1" dirty="0"/>
          </a:p>
        </p:txBody>
      </p:sp>
      <p:pic>
        <p:nvPicPr>
          <p:cNvPr id="10" name="Picture 3">
            <a:hlinkClick r:id="rId3" action="ppaction://hlinksldjump"/>
          </p:cNvPr>
          <p:cNvPicPr>
            <a:picLocks noChangeAspect="1" noChangeArrowheads="1"/>
          </p:cNvPicPr>
          <p:nvPr/>
        </p:nvPicPr>
        <p:blipFill>
          <a:blip r:embed="rId4" cstate="print"/>
          <a:srcRect/>
          <a:stretch>
            <a:fillRect/>
          </a:stretch>
        </p:blipFill>
        <p:spPr bwMode="auto">
          <a:xfrm>
            <a:off x="7672538" y="4305343"/>
            <a:ext cx="464456" cy="468966"/>
          </a:xfrm>
          <a:prstGeom prst="rect">
            <a:avLst/>
          </a:prstGeom>
          <a:noFill/>
          <a:ln w="9525">
            <a:noFill/>
            <a:miter lim="800000"/>
            <a:headEnd/>
            <a:tailEnd/>
          </a:ln>
        </p:spPr>
      </p:pic>
      <p:pic>
        <p:nvPicPr>
          <p:cNvPr id="11" name="Picture 2">
            <a:hlinkClick r:id="rId5" action="ppaction://hlinksldjump"/>
          </p:cNvPr>
          <p:cNvPicPr>
            <a:picLocks noChangeAspect="1" noChangeArrowheads="1"/>
          </p:cNvPicPr>
          <p:nvPr/>
        </p:nvPicPr>
        <p:blipFill>
          <a:blip r:embed="rId6" cstate="print"/>
          <a:srcRect/>
          <a:stretch>
            <a:fillRect/>
          </a:stretch>
        </p:blipFill>
        <p:spPr bwMode="auto">
          <a:xfrm>
            <a:off x="8172400" y="4293096"/>
            <a:ext cx="467544" cy="467544"/>
          </a:xfrm>
          <a:prstGeom prst="rect">
            <a:avLst/>
          </a:prstGeom>
          <a:noFill/>
          <a:ln w="9525">
            <a:noFill/>
            <a:miter lim="800000"/>
            <a:headEnd/>
            <a:tailEnd/>
          </a:ln>
        </p:spPr>
      </p:pic>
      <p:sp>
        <p:nvSpPr>
          <p:cNvPr id="13" name="Rechteck 12"/>
          <p:cNvSpPr/>
          <p:nvPr/>
        </p:nvSpPr>
        <p:spPr>
          <a:xfrm>
            <a:off x="0" y="6453336"/>
            <a:ext cx="9144000" cy="404664"/>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7188"/>
            <a:r>
              <a:rPr lang="de-DE" sz="2200" b="1" dirty="0">
                <a:solidFill>
                  <a:schemeClr val="tx1"/>
                </a:solidFill>
                <a:latin typeface="Arial" pitchFamily="34" charset="0"/>
                <a:cs typeface="Arial" pitchFamily="34" charset="0"/>
              </a:rPr>
              <a:t> 				</a:t>
            </a:r>
            <a:r>
              <a:rPr lang="de-DE" sz="800" dirty="0">
                <a:solidFill>
                  <a:schemeClr val="tx1">
                    <a:lumMod val="75000"/>
                    <a:lumOff val="25000"/>
                  </a:schemeClr>
                </a:solidFill>
                <a:latin typeface="Arial" pitchFamily="34" charset="0"/>
                <a:cs typeface="Arial" pitchFamily="34" charset="0"/>
              </a:rPr>
              <a:t> </a:t>
            </a:r>
            <a:r>
              <a:rPr lang="de-DE" sz="800" b="1" dirty="0" err="1">
                <a:solidFill>
                  <a:schemeClr val="tx1">
                    <a:lumMod val="75000"/>
                    <a:lumOff val="25000"/>
                  </a:schemeClr>
                </a:solidFill>
                <a:latin typeface="Arial" pitchFamily="34" charset="0"/>
                <a:cs typeface="Arial" pitchFamily="34" charset="0"/>
              </a:rPr>
              <a:t>ArGe</a:t>
            </a:r>
            <a:r>
              <a:rPr lang="de-DE" sz="800" b="1" dirty="0">
                <a:solidFill>
                  <a:schemeClr val="tx1">
                    <a:lumMod val="75000"/>
                    <a:lumOff val="25000"/>
                  </a:schemeClr>
                </a:solidFill>
                <a:latin typeface="Arial" pitchFamily="34" charset="0"/>
                <a:cs typeface="Arial" pitchFamily="34" charset="0"/>
              </a:rPr>
              <a:t> Medien im ZVEH</a:t>
            </a:r>
            <a:r>
              <a:rPr lang="de-DE" sz="800" b="1" dirty="0">
                <a:solidFill>
                  <a:schemeClr val="bg1"/>
                </a:solidFill>
                <a:latin typeface="Arial" pitchFamily="34" charset="0"/>
                <a:cs typeface="Arial" pitchFamily="34" charset="0"/>
              </a:rPr>
              <a:t>			Stand: März 2017</a:t>
            </a:r>
          </a:p>
          <a:p>
            <a:pPr indent="357188"/>
            <a:r>
              <a:rPr lang="de-DE" sz="1100" b="1" dirty="0">
                <a:solidFill>
                  <a:schemeClr val="bg1"/>
                </a:solidFill>
                <a:latin typeface="Arial" pitchFamily="34" charset="0"/>
                <a:cs typeface="Arial" pitchFamily="34" charset="0"/>
              </a:rPr>
              <a:t>			</a:t>
            </a:r>
            <a:endParaRPr lang="de-DE" sz="800" b="1" dirty="0">
              <a:solidFill>
                <a:schemeClr val="bg1"/>
              </a:solidFill>
              <a:latin typeface="Arial" pitchFamily="34" charset="0"/>
              <a:cs typeface="Arial" pitchFamily="34" charset="0"/>
            </a:endParaRPr>
          </a:p>
        </p:txBody>
      </p:sp>
      <p:cxnSp>
        <p:nvCxnSpPr>
          <p:cNvPr id="14" name="Gerade Verbindung 13"/>
          <p:cNvCxnSpPr/>
          <p:nvPr/>
        </p:nvCxnSpPr>
        <p:spPr>
          <a:xfrm flipH="1">
            <a:off x="0" y="6480954"/>
            <a:ext cx="9144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8" name="Grafik 17" descr="EGT_KNX Installation Wandmodul.jpg"/>
          <p:cNvPicPr>
            <a:picLocks noChangeAspect="1"/>
          </p:cNvPicPr>
          <p:nvPr/>
        </p:nvPicPr>
        <p:blipFill>
          <a:blip r:embed="rId7" cstate="print"/>
          <a:stretch>
            <a:fillRect/>
          </a:stretch>
        </p:blipFill>
        <p:spPr>
          <a:xfrm>
            <a:off x="1403648" y="836712"/>
            <a:ext cx="5760640" cy="3816424"/>
          </a:xfrm>
          <a:prstGeom prst="rect">
            <a:avLst/>
          </a:prstGeom>
        </p:spPr>
      </p:pic>
      <p:sp>
        <p:nvSpPr>
          <p:cNvPr id="12" name="Textfeld 11"/>
          <p:cNvSpPr txBox="1"/>
          <p:nvPr/>
        </p:nvSpPr>
        <p:spPr>
          <a:xfrm>
            <a:off x="6069398" y="4631040"/>
            <a:ext cx="1164101" cy="184666"/>
          </a:xfrm>
          <a:prstGeom prst="rect">
            <a:avLst/>
          </a:prstGeom>
          <a:noFill/>
        </p:spPr>
        <p:txBody>
          <a:bodyPr wrap="none" rtlCol="0">
            <a:spAutoFit/>
          </a:bodyPr>
          <a:lstStyle/>
          <a:p>
            <a:r>
              <a:rPr lang="de-DE" sz="600" dirty="0">
                <a:solidFill>
                  <a:schemeClr val="tx1">
                    <a:lumMod val="65000"/>
                    <a:lumOff val="35000"/>
                  </a:schemeClr>
                </a:solidFill>
                <a:latin typeface="Arial" pitchFamily="34" charset="0"/>
                <a:cs typeface="Arial" pitchFamily="34" charset="0"/>
              </a:rPr>
              <a:t>Foto: </a:t>
            </a:r>
            <a:r>
              <a:rPr lang="de-DE" sz="600" dirty="0" err="1">
                <a:solidFill>
                  <a:schemeClr val="tx1">
                    <a:lumMod val="65000"/>
                    <a:lumOff val="35000"/>
                  </a:schemeClr>
                </a:solidFill>
                <a:latin typeface="Arial" pitchFamily="34" charset="0"/>
                <a:cs typeface="Arial" pitchFamily="34" charset="0"/>
              </a:rPr>
              <a:t>ArGe</a:t>
            </a:r>
            <a:r>
              <a:rPr lang="de-DE" sz="600" dirty="0">
                <a:solidFill>
                  <a:schemeClr val="tx1">
                    <a:lumMod val="65000"/>
                    <a:lumOff val="35000"/>
                  </a:schemeClr>
                </a:solidFill>
                <a:latin typeface="Arial" pitchFamily="34" charset="0"/>
                <a:cs typeface="Arial" pitchFamily="34" charset="0"/>
              </a:rPr>
              <a:t> </a:t>
            </a:r>
            <a:r>
              <a:rPr lang="de-DE" sz="600" dirty="0" smtClean="0">
                <a:solidFill>
                  <a:schemeClr val="tx1">
                    <a:lumMod val="65000"/>
                    <a:lumOff val="35000"/>
                  </a:schemeClr>
                </a:solidFill>
                <a:latin typeface="Arial" pitchFamily="34" charset="0"/>
                <a:cs typeface="Arial" pitchFamily="34" charset="0"/>
              </a:rPr>
              <a:t>Medien im ZVEH</a:t>
            </a:r>
            <a:endParaRPr lang="de-DE" sz="600" dirty="0">
              <a:solidFill>
                <a:schemeClr val="tx1">
                  <a:lumMod val="65000"/>
                  <a:lumOff val="35000"/>
                </a:schemeClr>
              </a:solidFill>
              <a:latin typeface="Arial" pitchFamily="34" charset="0"/>
              <a:cs typeface="Arial" pitchFamily="34" charset="0"/>
            </a:endParaRPr>
          </a:p>
        </p:txBody>
      </p:sp>
    </p:spTree>
    <p:extLst>
      <p:ext uri="{BB962C8B-B14F-4D97-AF65-F5344CB8AC3E}">
        <p14:creationId xmlns="" xmlns:p14="http://schemas.microsoft.com/office/powerpoint/2010/main" val="1579091240"/>
      </p:ext>
    </p:extLst>
  </p:cSld>
  <p:clrMapOvr>
    <a:masterClrMapping/>
  </p:clrMapOvr>
  <p:transition spd="slow" advClick="0" advTm="7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p:cNvSpPr/>
          <p:nvPr/>
        </p:nvSpPr>
        <p:spPr>
          <a:xfrm>
            <a:off x="1475656" y="980728"/>
            <a:ext cx="5832648" cy="3816424"/>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467544" y="4941168"/>
            <a:ext cx="8424936" cy="13681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Textplatzhalter 4"/>
          <p:cNvSpPr>
            <a:spLocks noGrp="1"/>
          </p:cNvSpPr>
          <p:nvPr>
            <p:ph type="body" sz="quarter" idx="21"/>
          </p:nvPr>
        </p:nvSpPr>
        <p:spPr>
          <a:xfrm>
            <a:off x="500202" y="5373216"/>
            <a:ext cx="8064896" cy="792088"/>
          </a:xfrm>
        </p:spPr>
        <p:txBody>
          <a:bodyPr/>
          <a:lstStyle/>
          <a:p>
            <a:pPr marL="0" indent="0" fontAlgn="base">
              <a:buNone/>
            </a:pPr>
            <a:r>
              <a:rPr lang="de-DE" dirty="0"/>
              <a:t>Ob in privaten Wohnhäusern, großen Wohnanlagen, Büros, Hotels, Kaufhäusern oder </a:t>
            </a:r>
            <a:r>
              <a:rPr lang="de-DE"/>
              <a:t>Industriegebäuden </a:t>
            </a:r>
            <a:r>
              <a:rPr lang="de-DE" smtClean="0"/>
              <a:t>: ...</a:t>
            </a:r>
            <a:endParaRPr lang="de-DE" dirty="0"/>
          </a:p>
        </p:txBody>
      </p:sp>
      <p:pic>
        <p:nvPicPr>
          <p:cNvPr id="9" name="Picture 3">
            <a:hlinkClick r:id="rId3" action="ppaction://hlinksldjump"/>
          </p:cNvPr>
          <p:cNvPicPr>
            <a:picLocks noChangeAspect="1" noChangeArrowheads="1"/>
          </p:cNvPicPr>
          <p:nvPr/>
        </p:nvPicPr>
        <p:blipFill>
          <a:blip r:embed="rId4" cstate="print"/>
          <a:srcRect/>
          <a:stretch>
            <a:fillRect/>
          </a:stretch>
        </p:blipFill>
        <p:spPr bwMode="auto">
          <a:xfrm>
            <a:off x="7672538" y="4305343"/>
            <a:ext cx="464456" cy="468966"/>
          </a:xfrm>
          <a:prstGeom prst="rect">
            <a:avLst/>
          </a:prstGeom>
          <a:noFill/>
          <a:ln w="9525">
            <a:noFill/>
            <a:miter lim="800000"/>
            <a:headEnd/>
            <a:tailEnd/>
          </a:ln>
        </p:spPr>
      </p:pic>
      <p:pic>
        <p:nvPicPr>
          <p:cNvPr id="10" name="Picture 2">
            <a:hlinkClick r:id="rId5" action="ppaction://hlinksldjump"/>
          </p:cNvPr>
          <p:cNvPicPr>
            <a:picLocks noChangeAspect="1" noChangeArrowheads="1"/>
          </p:cNvPicPr>
          <p:nvPr/>
        </p:nvPicPr>
        <p:blipFill>
          <a:blip r:embed="rId6" cstate="print"/>
          <a:srcRect/>
          <a:stretch>
            <a:fillRect/>
          </a:stretch>
        </p:blipFill>
        <p:spPr bwMode="auto">
          <a:xfrm>
            <a:off x="8172400" y="4293096"/>
            <a:ext cx="467544" cy="467544"/>
          </a:xfrm>
          <a:prstGeom prst="rect">
            <a:avLst/>
          </a:prstGeom>
          <a:noFill/>
          <a:ln w="9525">
            <a:noFill/>
            <a:miter lim="800000"/>
            <a:headEnd/>
            <a:tailEnd/>
          </a:ln>
        </p:spPr>
      </p:pic>
      <p:sp>
        <p:nvSpPr>
          <p:cNvPr id="11" name="Rechteck 10"/>
          <p:cNvSpPr/>
          <p:nvPr/>
        </p:nvSpPr>
        <p:spPr>
          <a:xfrm>
            <a:off x="0" y="6453336"/>
            <a:ext cx="9144000" cy="404664"/>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7188"/>
            <a:r>
              <a:rPr lang="de-DE" sz="2200" b="1" dirty="0">
                <a:solidFill>
                  <a:schemeClr val="tx1"/>
                </a:solidFill>
                <a:latin typeface="Arial" pitchFamily="34" charset="0"/>
                <a:cs typeface="Arial" pitchFamily="34" charset="0"/>
              </a:rPr>
              <a:t> 				</a:t>
            </a:r>
            <a:r>
              <a:rPr lang="de-DE" sz="800" dirty="0">
                <a:solidFill>
                  <a:schemeClr val="tx1">
                    <a:lumMod val="75000"/>
                    <a:lumOff val="25000"/>
                  </a:schemeClr>
                </a:solidFill>
                <a:latin typeface="Arial" pitchFamily="34" charset="0"/>
                <a:cs typeface="Arial" pitchFamily="34" charset="0"/>
              </a:rPr>
              <a:t> </a:t>
            </a:r>
            <a:r>
              <a:rPr lang="de-DE" sz="800" b="1" dirty="0" err="1">
                <a:solidFill>
                  <a:schemeClr val="tx1">
                    <a:lumMod val="75000"/>
                    <a:lumOff val="25000"/>
                  </a:schemeClr>
                </a:solidFill>
                <a:latin typeface="Arial" pitchFamily="34" charset="0"/>
                <a:cs typeface="Arial" pitchFamily="34" charset="0"/>
              </a:rPr>
              <a:t>ArGe</a:t>
            </a:r>
            <a:r>
              <a:rPr lang="de-DE" sz="800" b="1" dirty="0">
                <a:solidFill>
                  <a:schemeClr val="tx1">
                    <a:lumMod val="75000"/>
                    <a:lumOff val="25000"/>
                  </a:schemeClr>
                </a:solidFill>
                <a:latin typeface="Arial" pitchFamily="34" charset="0"/>
                <a:cs typeface="Arial" pitchFamily="34" charset="0"/>
              </a:rPr>
              <a:t> Medien im ZVEH</a:t>
            </a:r>
            <a:r>
              <a:rPr lang="de-DE" sz="800" b="1" dirty="0">
                <a:solidFill>
                  <a:schemeClr val="bg1"/>
                </a:solidFill>
                <a:latin typeface="Arial" pitchFamily="34" charset="0"/>
                <a:cs typeface="Arial" pitchFamily="34" charset="0"/>
              </a:rPr>
              <a:t>			Stand: März 2017</a:t>
            </a:r>
          </a:p>
          <a:p>
            <a:pPr indent="357188"/>
            <a:r>
              <a:rPr lang="de-DE" sz="1100" b="1" dirty="0">
                <a:solidFill>
                  <a:schemeClr val="bg1"/>
                </a:solidFill>
                <a:latin typeface="Arial" pitchFamily="34" charset="0"/>
                <a:cs typeface="Arial" pitchFamily="34" charset="0"/>
              </a:rPr>
              <a:t>			</a:t>
            </a:r>
            <a:endParaRPr lang="de-DE" sz="800" b="1" dirty="0">
              <a:solidFill>
                <a:schemeClr val="bg1"/>
              </a:solidFill>
              <a:latin typeface="Arial" pitchFamily="34" charset="0"/>
              <a:cs typeface="Arial" pitchFamily="34" charset="0"/>
            </a:endParaRPr>
          </a:p>
        </p:txBody>
      </p:sp>
      <p:cxnSp>
        <p:nvCxnSpPr>
          <p:cNvPr id="12" name="Gerade Verbindung 11"/>
          <p:cNvCxnSpPr/>
          <p:nvPr/>
        </p:nvCxnSpPr>
        <p:spPr>
          <a:xfrm flipH="1">
            <a:off x="0" y="6480954"/>
            <a:ext cx="9144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5724128" y="4623534"/>
            <a:ext cx="1500732" cy="184666"/>
          </a:xfrm>
          <a:prstGeom prst="rect">
            <a:avLst/>
          </a:prstGeom>
          <a:noFill/>
        </p:spPr>
        <p:txBody>
          <a:bodyPr wrap="none" rtlCol="0">
            <a:spAutoFit/>
          </a:bodyPr>
          <a:lstStyle/>
          <a:p>
            <a:r>
              <a:rPr lang="de-DE" sz="600" dirty="0" smtClean="0">
                <a:solidFill>
                  <a:schemeClr val="tx1">
                    <a:lumMod val="65000"/>
                    <a:lumOff val="35000"/>
                  </a:schemeClr>
                </a:solidFill>
                <a:latin typeface="Arial" pitchFamily="34" charset="0"/>
                <a:cs typeface="Arial" pitchFamily="34" charset="0"/>
              </a:rPr>
              <a:t>Foto: </a:t>
            </a:r>
            <a:r>
              <a:rPr lang="de-DE" sz="600" dirty="0" err="1" smtClean="0">
                <a:solidFill>
                  <a:schemeClr val="tx1">
                    <a:lumMod val="65000"/>
                    <a:lumOff val="35000"/>
                  </a:schemeClr>
                </a:solidFill>
                <a:latin typeface="Arial" pitchFamily="34" charset="0"/>
                <a:cs typeface="Arial" pitchFamily="34" charset="0"/>
              </a:rPr>
              <a:t>Shutterstock</a:t>
            </a:r>
            <a:r>
              <a:rPr lang="de-DE" sz="600" dirty="0" smtClean="0">
                <a:solidFill>
                  <a:schemeClr val="tx1">
                    <a:lumMod val="65000"/>
                    <a:lumOff val="35000"/>
                  </a:schemeClr>
                </a:solidFill>
                <a:latin typeface="Arial" pitchFamily="34" charset="0"/>
                <a:cs typeface="Arial" pitchFamily="34" charset="0"/>
              </a:rPr>
              <a:t>, Angelina </a:t>
            </a:r>
            <a:r>
              <a:rPr lang="de-DE" sz="600" dirty="0" err="1" smtClean="0">
                <a:solidFill>
                  <a:schemeClr val="tx1">
                    <a:lumMod val="65000"/>
                    <a:lumOff val="35000"/>
                  </a:schemeClr>
                </a:solidFill>
                <a:latin typeface="Arial" pitchFamily="34" charset="0"/>
                <a:cs typeface="Arial" pitchFamily="34" charset="0"/>
              </a:rPr>
              <a:t>Dimitrova</a:t>
            </a:r>
            <a:endParaRPr lang="de-DE" sz="600" dirty="0">
              <a:solidFill>
                <a:schemeClr val="tx1">
                  <a:lumMod val="65000"/>
                  <a:lumOff val="35000"/>
                </a:schemeClr>
              </a:solidFill>
              <a:latin typeface="Arial" pitchFamily="34" charset="0"/>
              <a:cs typeface="Arial" pitchFamily="34" charset="0"/>
            </a:endParaRPr>
          </a:p>
        </p:txBody>
      </p:sp>
      <p:pic>
        <p:nvPicPr>
          <p:cNvPr id="24" name="Grafik 23" descr="shutterstock_373571413-Angelina Dimitrova.jpg"/>
          <p:cNvPicPr>
            <a:picLocks noChangeAspect="1"/>
          </p:cNvPicPr>
          <p:nvPr/>
        </p:nvPicPr>
        <p:blipFill>
          <a:blip r:embed="rId7" cstate="print"/>
          <a:stretch>
            <a:fillRect/>
          </a:stretch>
        </p:blipFill>
        <p:spPr>
          <a:xfrm>
            <a:off x="1403648" y="836712"/>
            <a:ext cx="5748448" cy="3816424"/>
          </a:xfrm>
          <a:prstGeom prst="rect">
            <a:avLst/>
          </a:prstGeom>
        </p:spPr>
      </p:pic>
    </p:spTree>
    <p:extLst>
      <p:ext uri="{BB962C8B-B14F-4D97-AF65-F5344CB8AC3E}">
        <p14:creationId xmlns="" xmlns:p14="http://schemas.microsoft.com/office/powerpoint/2010/main" val="1579091240"/>
      </p:ext>
    </p:extLst>
  </p:cSld>
  <p:clrMapOvr>
    <a:masterClrMapping/>
  </p:clrMapOvr>
  <p:transition spd="slow" advClick="0" advTm="7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p:cNvSpPr/>
          <p:nvPr/>
        </p:nvSpPr>
        <p:spPr>
          <a:xfrm>
            <a:off x="1475656" y="980728"/>
            <a:ext cx="5832648" cy="3816424"/>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8" name="Grafik 17" descr="EGT_Schaltschrank messen la¦êcheln.jpg"/>
          <p:cNvPicPr>
            <a:picLocks noChangeAspect="1"/>
          </p:cNvPicPr>
          <p:nvPr/>
        </p:nvPicPr>
        <p:blipFill>
          <a:blip r:embed="rId3" cstate="print"/>
          <a:stretch>
            <a:fillRect/>
          </a:stretch>
        </p:blipFill>
        <p:spPr>
          <a:xfrm>
            <a:off x="1403649" y="836712"/>
            <a:ext cx="5760639" cy="3816424"/>
          </a:xfrm>
          <a:prstGeom prst="rect">
            <a:avLst/>
          </a:prstGeom>
        </p:spPr>
      </p:pic>
      <p:sp>
        <p:nvSpPr>
          <p:cNvPr id="23" name="Rechteck 22"/>
          <p:cNvSpPr/>
          <p:nvPr/>
        </p:nvSpPr>
        <p:spPr>
          <a:xfrm>
            <a:off x="467544" y="4941168"/>
            <a:ext cx="8424936" cy="13681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Textplatzhalter 4"/>
          <p:cNvSpPr>
            <a:spLocks noGrp="1"/>
          </p:cNvSpPr>
          <p:nvPr>
            <p:ph type="body" sz="quarter" idx="21"/>
          </p:nvPr>
        </p:nvSpPr>
        <p:spPr>
          <a:xfrm>
            <a:off x="500202" y="5373216"/>
            <a:ext cx="8064896" cy="792088"/>
          </a:xfrm>
        </p:spPr>
        <p:txBody>
          <a:bodyPr/>
          <a:lstStyle/>
          <a:p>
            <a:pPr marL="0" indent="0" fontAlgn="base">
              <a:buNone/>
            </a:pPr>
            <a:r>
              <a:rPr lang="de-DE" dirty="0"/>
              <a:t>…Elektroniker/-innen der Fachrichtung Energie- und Gebäudetechnik kennen sich mit  Schaltschränken und Unterverteilungen </a:t>
            </a:r>
            <a:r>
              <a:rPr lang="de-DE" dirty="0" smtClean="0"/>
              <a:t>aus, …</a:t>
            </a:r>
            <a:endParaRPr lang="de-DE" dirty="0"/>
          </a:p>
        </p:txBody>
      </p:sp>
      <p:pic>
        <p:nvPicPr>
          <p:cNvPr id="10" name="Picture 3">
            <a:hlinkClick r:id="rId4" action="ppaction://hlinksldjump"/>
          </p:cNvPr>
          <p:cNvPicPr>
            <a:picLocks noChangeAspect="1" noChangeArrowheads="1"/>
          </p:cNvPicPr>
          <p:nvPr/>
        </p:nvPicPr>
        <p:blipFill>
          <a:blip r:embed="rId5" cstate="print"/>
          <a:srcRect/>
          <a:stretch>
            <a:fillRect/>
          </a:stretch>
        </p:blipFill>
        <p:spPr bwMode="auto">
          <a:xfrm>
            <a:off x="7672538" y="4305343"/>
            <a:ext cx="464456" cy="468966"/>
          </a:xfrm>
          <a:prstGeom prst="rect">
            <a:avLst/>
          </a:prstGeom>
          <a:noFill/>
          <a:ln w="9525">
            <a:noFill/>
            <a:miter lim="800000"/>
            <a:headEnd/>
            <a:tailEnd/>
          </a:ln>
        </p:spPr>
      </p:pic>
      <p:pic>
        <p:nvPicPr>
          <p:cNvPr id="11" name="Picture 2">
            <a:hlinkClick r:id="rId6" action="ppaction://hlinksldjump"/>
          </p:cNvPr>
          <p:cNvPicPr>
            <a:picLocks noChangeAspect="1" noChangeArrowheads="1"/>
          </p:cNvPicPr>
          <p:nvPr/>
        </p:nvPicPr>
        <p:blipFill>
          <a:blip r:embed="rId7" cstate="print"/>
          <a:srcRect/>
          <a:stretch>
            <a:fillRect/>
          </a:stretch>
        </p:blipFill>
        <p:spPr bwMode="auto">
          <a:xfrm>
            <a:off x="8172400" y="4293096"/>
            <a:ext cx="467544" cy="467544"/>
          </a:xfrm>
          <a:prstGeom prst="rect">
            <a:avLst/>
          </a:prstGeom>
          <a:noFill/>
          <a:ln w="9525">
            <a:noFill/>
            <a:miter lim="800000"/>
            <a:headEnd/>
            <a:tailEnd/>
          </a:ln>
        </p:spPr>
      </p:pic>
      <p:sp>
        <p:nvSpPr>
          <p:cNvPr id="12" name="Rechteck 11"/>
          <p:cNvSpPr/>
          <p:nvPr/>
        </p:nvSpPr>
        <p:spPr>
          <a:xfrm>
            <a:off x="0" y="6453336"/>
            <a:ext cx="9144000" cy="404664"/>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7188"/>
            <a:r>
              <a:rPr lang="de-DE" sz="2200" b="1" dirty="0">
                <a:solidFill>
                  <a:schemeClr val="tx1"/>
                </a:solidFill>
                <a:latin typeface="Arial" pitchFamily="34" charset="0"/>
                <a:cs typeface="Arial" pitchFamily="34" charset="0"/>
              </a:rPr>
              <a:t> 				</a:t>
            </a:r>
            <a:r>
              <a:rPr lang="de-DE" sz="800" dirty="0">
                <a:solidFill>
                  <a:schemeClr val="tx1">
                    <a:lumMod val="75000"/>
                    <a:lumOff val="25000"/>
                  </a:schemeClr>
                </a:solidFill>
                <a:latin typeface="Arial" pitchFamily="34" charset="0"/>
                <a:cs typeface="Arial" pitchFamily="34" charset="0"/>
              </a:rPr>
              <a:t> </a:t>
            </a:r>
            <a:r>
              <a:rPr lang="de-DE" sz="800" b="1" dirty="0" err="1">
                <a:solidFill>
                  <a:schemeClr val="tx1">
                    <a:lumMod val="75000"/>
                    <a:lumOff val="25000"/>
                  </a:schemeClr>
                </a:solidFill>
                <a:latin typeface="Arial" pitchFamily="34" charset="0"/>
                <a:cs typeface="Arial" pitchFamily="34" charset="0"/>
              </a:rPr>
              <a:t>ArGe</a:t>
            </a:r>
            <a:r>
              <a:rPr lang="de-DE" sz="800" b="1" dirty="0">
                <a:solidFill>
                  <a:schemeClr val="tx1">
                    <a:lumMod val="75000"/>
                    <a:lumOff val="25000"/>
                  </a:schemeClr>
                </a:solidFill>
                <a:latin typeface="Arial" pitchFamily="34" charset="0"/>
                <a:cs typeface="Arial" pitchFamily="34" charset="0"/>
              </a:rPr>
              <a:t> Medien im ZVEH</a:t>
            </a:r>
            <a:r>
              <a:rPr lang="de-DE" sz="800" b="1" dirty="0">
                <a:solidFill>
                  <a:schemeClr val="bg1"/>
                </a:solidFill>
                <a:latin typeface="Arial" pitchFamily="34" charset="0"/>
                <a:cs typeface="Arial" pitchFamily="34" charset="0"/>
              </a:rPr>
              <a:t>			Stand: März 2017</a:t>
            </a:r>
          </a:p>
          <a:p>
            <a:pPr indent="357188"/>
            <a:r>
              <a:rPr lang="de-DE" sz="1100" b="1" dirty="0">
                <a:solidFill>
                  <a:schemeClr val="bg1"/>
                </a:solidFill>
                <a:latin typeface="Arial" pitchFamily="34" charset="0"/>
                <a:cs typeface="Arial" pitchFamily="34" charset="0"/>
              </a:rPr>
              <a:t>			</a:t>
            </a:r>
            <a:endParaRPr lang="de-DE" sz="800" b="1" dirty="0">
              <a:solidFill>
                <a:schemeClr val="bg1"/>
              </a:solidFill>
              <a:latin typeface="Arial" pitchFamily="34" charset="0"/>
              <a:cs typeface="Arial" pitchFamily="34" charset="0"/>
            </a:endParaRPr>
          </a:p>
        </p:txBody>
      </p:sp>
      <p:cxnSp>
        <p:nvCxnSpPr>
          <p:cNvPr id="13" name="Gerade Verbindung 12"/>
          <p:cNvCxnSpPr/>
          <p:nvPr/>
        </p:nvCxnSpPr>
        <p:spPr>
          <a:xfrm flipH="1">
            <a:off x="0" y="6480954"/>
            <a:ext cx="9144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6069398" y="4631040"/>
            <a:ext cx="1164101" cy="184666"/>
          </a:xfrm>
          <a:prstGeom prst="rect">
            <a:avLst/>
          </a:prstGeom>
          <a:noFill/>
        </p:spPr>
        <p:txBody>
          <a:bodyPr wrap="none" rtlCol="0">
            <a:spAutoFit/>
          </a:bodyPr>
          <a:lstStyle/>
          <a:p>
            <a:r>
              <a:rPr lang="de-DE" sz="600" dirty="0">
                <a:solidFill>
                  <a:schemeClr val="tx1">
                    <a:lumMod val="65000"/>
                    <a:lumOff val="35000"/>
                  </a:schemeClr>
                </a:solidFill>
                <a:latin typeface="Arial" pitchFamily="34" charset="0"/>
                <a:cs typeface="Arial" pitchFamily="34" charset="0"/>
              </a:rPr>
              <a:t>Foto: </a:t>
            </a:r>
            <a:r>
              <a:rPr lang="de-DE" sz="600" dirty="0" err="1">
                <a:solidFill>
                  <a:schemeClr val="tx1">
                    <a:lumMod val="65000"/>
                    <a:lumOff val="35000"/>
                  </a:schemeClr>
                </a:solidFill>
                <a:latin typeface="Arial" pitchFamily="34" charset="0"/>
                <a:cs typeface="Arial" pitchFamily="34" charset="0"/>
              </a:rPr>
              <a:t>ArGe</a:t>
            </a:r>
            <a:r>
              <a:rPr lang="de-DE" sz="600" dirty="0">
                <a:solidFill>
                  <a:schemeClr val="tx1">
                    <a:lumMod val="65000"/>
                    <a:lumOff val="35000"/>
                  </a:schemeClr>
                </a:solidFill>
                <a:latin typeface="Arial" pitchFamily="34" charset="0"/>
                <a:cs typeface="Arial" pitchFamily="34" charset="0"/>
              </a:rPr>
              <a:t> </a:t>
            </a:r>
            <a:r>
              <a:rPr lang="de-DE" sz="600" dirty="0" smtClean="0">
                <a:solidFill>
                  <a:schemeClr val="tx1">
                    <a:lumMod val="65000"/>
                    <a:lumOff val="35000"/>
                  </a:schemeClr>
                </a:solidFill>
                <a:latin typeface="Arial" pitchFamily="34" charset="0"/>
                <a:cs typeface="Arial" pitchFamily="34" charset="0"/>
              </a:rPr>
              <a:t>Medien im ZVEH</a:t>
            </a:r>
            <a:endParaRPr lang="de-DE" sz="600" dirty="0">
              <a:solidFill>
                <a:schemeClr val="tx1">
                  <a:lumMod val="65000"/>
                  <a:lumOff val="35000"/>
                </a:schemeClr>
              </a:solidFill>
              <a:latin typeface="Arial" pitchFamily="34" charset="0"/>
              <a:cs typeface="Arial" pitchFamily="34" charset="0"/>
            </a:endParaRPr>
          </a:p>
        </p:txBody>
      </p:sp>
    </p:spTree>
    <p:extLst>
      <p:ext uri="{BB962C8B-B14F-4D97-AF65-F5344CB8AC3E}">
        <p14:creationId xmlns="" xmlns:p14="http://schemas.microsoft.com/office/powerpoint/2010/main" val="1579091240"/>
      </p:ext>
    </p:extLst>
  </p:cSld>
  <p:clrMapOvr>
    <a:masterClrMapping/>
  </p:clrMapOvr>
  <p:transition spd="slow" advClick="0" advTm="7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eck 19"/>
          <p:cNvSpPr/>
          <p:nvPr/>
        </p:nvSpPr>
        <p:spPr>
          <a:xfrm>
            <a:off x="1475656" y="980728"/>
            <a:ext cx="5832648" cy="3816424"/>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p:cNvSpPr/>
          <p:nvPr/>
        </p:nvSpPr>
        <p:spPr>
          <a:xfrm>
            <a:off x="395536" y="4954489"/>
            <a:ext cx="8424936" cy="13681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Textplatzhalter 4"/>
          <p:cNvSpPr>
            <a:spLocks noGrp="1"/>
          </p:cNvSpPr>
          <p:nvPr>
            <p:ph type="body" sz="quarter" idx="21"/>
          </p:nvPr>
        </p:nvSpPr>
        <p:spPr>
          <a:xfrm>
            <a:off x="539552" y="5373216"/>
            <a:ext cx="8064896" cy="792088"/>
          </a:xfrm>
        </p:spPr>
        <p:txBody>
          <a:bodyPr/>
          <a:lstStyle/>
          <a:p>
            <a:pPr marL="0" indent="0" fontAlgn="base">
              <a:buNone/>
            </a:pPr>
            <a:r>
              <a:rPr lang="de-DE" dirty="0"/>
              <a:t>... richten ganze Systeme ein,</a:t>
            </a:r>
            <a:r>
              <a:rPr lang="de-DE" dirty="0">
                <a:solidFill>
                  <a:srgbClr val="FF0000"/>
                </a:solidFill>
              </a:rPr>
              <a:t> </a:t>
            </a:r>
            <a:r>
              <a:rPr lang="de-DE" dirty="0"/>
              <a:t>wie beispielsweise Wärmepumpen, konfigurieren und warten sie.</a:t>
            </a:r>
          </a:p>
        </p:txBody>
      </p:sp>
      <p:pic>
        <p:nvPicPr>
          <p:cNvPr id="9" name="Picture 3">
            <a:hlinkClick r:id="rId3" action="ppaction://hlinksldjump"/>
          </p:cNvPr>
          <p:cNvPicPr>
            <a:picLocks noChangeAspect="1" noChangeArrowheads="1"/>
          </p:cNvPicPr>
          <p:nvPr/>
        </p:nvPicPr>
        <p:blipFill>
          <a:blip r:embed="rId4" cstate="print"/>
          <a:srcRect/>
          <a:stretch>
            <a:fillRect/>
          </a:stretch>
        </p:blipFill>
        <p:spPr bwMode="auto">
          <a:xfrm>
            <a:off x="7672538" y="4305343"/>
            <a:ext cx="464456" cy="468966"/>
          </a:xfrm>
          <a:prstGeom prst="rect">
            <a:avLst/>
          </a:prstGeom>
          <a:noFill/>
          <a:ln w="9525">
            <a:noFill/>
            <a:miter lim="800000"/>
            <a:headEnd/>
            <a:tailEnd/>
          </a:ln>
        </p:spPr>
      </p:pic>
      <p:pic>
        <p:nvPicPr>
          <p:cNvPr id="10" name="Picture 2">
            <a:hlinkClick r:id="rId5" action="ppaction://hlinksldjump"/>
          </p:cNvPr>
          <p:cNvPicPr>
            <a:picLocks noChangeAspect="1" noChangeArrowheads="1"/>
          </p:cNvPicPr>
          <p:nvPr/>
        </p:nvPicPr>
        <p:blipFill>
          <a:blip r:embed="rId6" cstate="print"/>
          <a:srcRect/>
          <a:stretch>
            <a:fillRect/>
          </a:stretch>
        </p:blipFill>
        <p:spPr bwMode="auto">
          <a:xfrm>
            <a:off x="8172400" y="4293096"/>
            <a:ext cx="467544" cy="467544"/>
          </a:xfrm>
          <a:prstGeom prst="rect">
            <a:avLst/>
          </a:prstGeom>
          <a:noFill/>
          <a:ln w="9525">
            <a:noFill/>
            <a:miter lim="800000"/>
            <a:headEnd/>
            <a:tailEnd/>
          </a:ln>
        </p:spPr>
      </p:pic>
      <p:sp>
        <p:nvSpPr>
          <p:cNvPr id="14" name="Rechteck 13"/>
          <p:cNvSpPr/>
          <p:nvPr/>
        </p:nvSpPr>
        <p:spPr>
          <a:xfrm>
            <a:off x="0" y="6453336"/>
            <a:ext cx="9144000" cy="404664"/>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7188"/>
            <a:r>
              <a:rPr lang="de-DE" sz="2200" b="1" dirty="0">
                <a:solidFill>
                  <a:schemeClr val="tx1"/>
                </a:solidFill>
                <a:latin typeface="Arial" pitchFamily="34" charset="0"/>
                <a:cs typeface="Arial" pitchFamily="34" charset="0"/>
              </a:rPr>
              <a:t> 				</a:t>
            </a:r>
            <a:r>
              <a:rPr lang="de-DE" sz="800" dirty="0">
                <a:solidFill>
                  <a:schemeClr val="tx1">
                    <a:lumMod val="75000"/>
                    <a:lumOff val="25000"/>
                  </a:schemeClr>
                </a:solidFill>
                <a:latin typeface="Arial" pitchFamily="34" charset="0"/>
                <a:cs typeface="Arial" pitchFamily="34" charset="0"/>
              </a:rPr>
              <a:t> </a:t>
            </a:r>
            <a:r>
              <a:rPr lang="de-DE" sz="800" b="1" dirty="0" err="1">
                <a:solidFill>
                  <a:schemeClr val="tx1">
                    <a:lumMod val="75000"/>
                    <a:lumOff val="25000"/>
                  </a:schemeClr>
                </a:solidFill>
                <a:latin typeface="Arial" pitchFamily="34" charset="0"/>
                <a:cs typeface="Arial" pitchFamily="34" charset="0"/>
              </a:rPr>
              <a:t>ArGe</a:t>
            </a:r>
            <a:r>
              <a:rPr lang="de-DE" sz="800" b="1" dirty="0">
                <a:solidFill>
                  <a:schemeClr val="tx1">
                    <a:lumMod val="75000"/>
                    <a:lumOff val="25000"/>
                  </a:schemeClr>
                </a:solidFill>
                <a:latin typeface="Arial" pitchFamily="34" charset="0"/>
                <a:cs typeface="Arial" pitchFamily="34" charset="0"/>
              </a:rPr>
              <a:t> Medien im ZVEH</a:t>
            </a:r>
            <a:r>
              <a:rPr lang="de-DE" sz="800" b="1" dirty="0">
                <a:solidFill>
                  <a:schemeClr val="bg1"/>
                </a:solidFill>
                <a:latin typeface="Arial" pitchFamily="34" charset="0"/>
                <a:cs typeface="Arial" pitchFamily="34" charset="0"/>
              </a:rPr>
              <a:t>			Stand: März 2017</a:t>
            </a:r>
          </a:p>
          <a:p>
            <a:pPr indent="357188"/>
            <a:r>
              <a:rPr lang="de-DE" sz="1100" b="1" dirty="0">
                <a:solidFill>
                  <a:schemeClr val="bg1"/>
                </a:solidFill>
                <a:latin typeface="Arial" pitchFamily="34" charset="0"/>
                <a:cs typeface="Arial" pitchFamily="34" charset="0"/>
              </a:rPr>
              <a:t>			</a:t>
            </a:r>
            <a:endParaRPr lang="de-DE" sz="800" b="1" dirty="0">
              <a:solidFill>
                <a:schemeClr val="bg1"/>
              </a:solidFill>
              <a:latin typeface="Arial" pitchFamily="34" charset="0"/>
              <a:cs typeface="Arial" pitchFamily="34" charset="0"/>
            </a:endParaRPr>
          </a:p>
        </p:txBody>
      </p:sp>
      <p:cxnSp>
        <p:nvCxnSpPr>
          <p:cNvPr id="16" name="Gerade Verbindung 15"/>
          <p:cNvCxnSpPr/>
          <p:nvPr/>
        </p:nvCxnSpPr>
        <p:spPr>
          <a:xfrm flipH="1">
            <a:off x="0" y="6480954"/>
            <a:ext cx="9144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1" name="Grafik 20" descr="EGT_Waermepumpe Schaltschrank.jpg"/>
          <p:cNvPicPr>
            <a:picLocks noChangeAspect="1"/>
          </p:cNvPicPr>
          <p:nvPr/>
        </p:nvPicPr>
        <p:blipFill>
          <a:blip r:embed="rId7" cstate="print"/>
          <a:stretch>
            <a:fillRect/>
          </a:stretch>
        </p:blipFill>
        <p:spPr>
          <a:xfrm>
            <a:off x="1403648" y="836712"/>
            <a:ext cx="5748448" cy="3816424"/>
          </a:xfrm>
          <a:prstGeom prst="rect">
            <a:avLst/>
          </a:prstGeom>
        </p:spPr>
      </p:pic>
      <p:sp>
        <p:nvSpPr>
          <p:cNvPr id="11" name="Textfeld 10"/>
          <p:cNvSpPr txBox="1"/>
          <p:nvPr/>
        </p:nvSpPr>
        <p:spPr>
          <a:xfrm>
            <a:off x="6069398" y="4631040"/>
            <a:ext cx="1164101" cy="184666"/>
          </a:xfrm>
          <a:prstGeom prst="rect">
            <a:avLst/>
          </a:prstGeom>
          <a:noFill/>
        </p:spPr>
        <p:txBody>
          <a:bodyPr wrap="none" rtlCol="0">
            <a:spAutoFit/>
          </a:bodyPr>
          <a:lstStyle/>
          <a:p>
            <a:r>
              <a:rPr lang="de-DE" sz="600" dirty="0">
                <a:solidFill>
                  <a:schemeClr val="tx1">
                    <a:lumMod val="65000"/>
                    <a:lumOff val="35000"/>
                  </a:schemeClr>
                </a:solidFill>
                <a:latin typeface="Arial" pitchFamily="34" charset="0"/>
                <a:cs typeface="Arial" pitchFamily="34" charset="0"/>
              </a:rPr>
              <a:t>Foto: </a:t>
            </a:r>
            <a:r>
              <a:rPr lang="de-DE" sz="600" dirty="0" err="1">
                <a:solidFill>
                  <a:schemeClr val="tx1">
                    <a:lumMod val="65000"/>
                    <a:lumOff val="35000"/>
                  </a:schemeClr>
                </a:solidFill>
                <a:latin typeface="Arial" pitchFamily="34" charset="0"/>
                <a:cs typeface="Arial" pitchFamily="34" charset="0"/>
              </a:rPr>
              <a:t>ArGe</a:t>
            </a:r>
            <a:r>
              <a:rPr lang="de-DE" sz="600" dirty="0">
                <a:solidFill>
                  <a:schemeClr val="tx1">
                    <a:lumMod val="65000"/>
                    <a:lumOff val="35000"/>
                  </a:schemeClr>
                </a:solidFill>
                <a:latin typeface="Arial" pitchFamily="34" charset="0"/>
                <a:cs typeface="Arial" pitchFamily="34" charset="0"/>
              </a:rPr>
              <a:t> </a:t>
            </a:r>
            <a:r>
              <a:rPr lang="de-DE" sz="600" dirty="0" smtClean="0">
                <a:solidFill>
                  <a:schemeClr val="tx1">
                    <a:lumMod val="65000"/>
                    <a:lumOff val="35000"/>
                  </a:schemeClr>
                </a:solidFill>
                <a:latin typeface="Arial" pitchFamily="34" charset="0"/>
                <a:cs typeface="Arial" pitchFamily="34" charset="0"/>
              </a:rPr>
              <a:t>Medien im ZVEH</a:t>
            </a:r>
            <a:endParaRPr lang="de-DE" sz="600" dirty="0">
              <a:solidFill>
                <a:schemeClr val="tx1">
                  <a:lumMod val="65000"/>
                  <a:lumOff val="35000"/>
                </a:schemeClr>
              </a:solidFill>
              <a:latin typeface="Arial" pitchFamily="34" charset="0"/>
              <a:cs typeface="Arial" pitchFamily="34" charset="0"/>
            </a:endParaRPr>
          </a:p>
        </p:txBody>
      </p:sp>
    </p:spTree>
    <p:extLst>
      <p:ext uri="{BB962C8B-B14F-4D97-AF65-F5344CB8AC3E}">
        <p14:creationId xmlns="" xmlns:p14="http://schemas.microsoft.com/office/powerpoint/2010/main" val="1579091240"/>
      </p:ext>
    </p:extLst>
  </p:cSld>
  <p:clrMapOvr>
    <a:masterClrMapping/>
  </p:clrMapOvr>
  <p:transition spd="slow" advClick="0" advTm="7000"/>
  <p:timing>
    <p:tnLst>
      <p:par>
        <p:cTn id="1" dur="indefinite" restart="never" nodeType="tmRoot"/>
      </p:par>
    </p:tnLst>
  </p:timing>
</p:sld>
</file>

<file path=ppt/theme/theme1.xml><?xml version="1.0" encoding="utf-8"?>
<a:theme xmlns:a="http://schemas.openxmlformats.org/drawingml/2006/main" name="E-Zubis">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Zubis">
      <a:majorFont>
        <a:latin typeface="Nexa Black"/>
        <a:ea typeface=""/>
        <a:cs typeface=""/>
      </a:majorFont>
      <a:minorFont>
        <a:latin typeface="Nexa Regula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803</Words>
  <Application>Microsoft Office PowerPoint</Application>
  <PresentationFormat>Bildschirmpräsentation (4:3)</PresentationFormat>
  <Paragraphs>140</Paragraphs>
  <Slides>22</Slides>
  <Notes>19</Notes>
  <HiddenSlides>0</HiddenSlides>
  <MMClips>0</MMClips>
  <ScaleCrop>false</ScaleCrop>
  <HeadingPairs>
    <vt:vector size="4" baseType="variant">
      <vt:variant>
        <vt:lpstr>Design</vt:lpstr>
      </vt:variant>
      <vt:variant>
        <vt:i4>1</vt:i4>
      </vt:variant>
      <vt:variant>
        <vt:lpstr>Folientitel</vt:lpstr>
      </vt:variant>
      <vt:variant>
        <vt:i4>22</vt:i4>
      </vt:variant>
    </vt:vector>
  </HeadingPairs>
  <TitlesOfParts>
    <vt:vector size="23" baseType="lpstr">
      <vt:lpstr>E-Zubis</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Florian</dc:creator>
  <cp:lastModifiedBy>jboth</cp:lastModifiedBy>
  <cp:revision>432</cp:revision>
  <dcterms:created xsi:type="dcterms:W3CDTF">2015-12-16T11:04:35Z</dcterms:created>
  <dcterms:modified xsi:type="dcterms:W3CDTF">2017-03-28T12:50:44Z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1752957</vt:lpwstr>
  </property>
  <property fmtid="{D5CDD505-2E9C-101B-9397-08002B2CF9AE}" pid="3" name="NXPowerLiteSettings">
    <vt:lpwstr>F7000400038000</vt:lpwstr>
  </property>
  <property fmtid="{D5CDD505-2E9C-101B-9397-08002B2CF9AE}" pid="4" name="NXPowerLiteVersion">
    <vt:lpwstr>D7.1.1</vt:lpwstr>
  </property>
</Properties>
</file>